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7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369CC-8733-4B96-9882-143492295758}" type="datetimeFigureOut">
              <a:rPr lang="pt-BR" smtClean="0"/>
              <a:t>21/09/2015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98562-6728-430E-AC80-6A469BEE609A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973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slideMaster" Target="../slideMasters/slideMaster2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527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28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_Bottom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5614" y="2569409"/>
            <a:ext cx="4010024" cy="747713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/>
          </p:nvPr>
        </p:nvSpPr>
        <p:spPr>
          <a:xfrm>
            <a:off x="455613" y="3372453"/>
            <a:ext cx="4010024" cy="35067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500" b="0" kern="1200" spc="0" baseline="0" dirty="0" smtClean="0">
                <a:solidFill>
                  <a:schemeClr val="tx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15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21668" y="4707801"/>
            <a:ext cx="3739896" cy="167039"/>
            <a:chOff x="533400" y="3606804"/>
            <a:chExt cx="8077201" cy="481012"/>
          </a:xfrm>
          <a:solidFill>
            <a:schemeClr val="tx1"/>
          </a:solidFill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533400" y="3621091"/>
              <a:ext cx="1577975" cy="450850"/>
            </a:xfrm>
            <a:custGeom>
              <a:avLst/>
              <a:gdLst>
                <a:gd name="T0" fmla="*/ 43 w 421"/>
                <a:gd name="T1" fmla="*/ 70 h 120"/>
                <a:gd name="T2" fmla="*/ 0 w 421"/>
                <a:gd name="T3" fmla="*/ 23 h 120"/>
                <a:gd name="T4" fmla="*/ 49 w 421"/>
                <a:gd name="T5" fmla="*/ 13 h 120"/>
                <a:gd name="T6" fmla="*/ 27 w 421"/>
                <a:gd name="T7" fmla="*/ 40 h 120"/>
                <a:gd name="T8" fmla="*/ 23 w 421"/>
                <a:gd name="T9" fmla="*/ 95 h 120"/>
                <a:gd name="T10" fmla="*/ 2 w 421"/>
                <a:gd name="T11" fmla="*/ 81 h 120"/>
                <a:gd name="T12" fmla="*/ 74 w 421"/>
                <a:gd name="T13" fmla="*/ 79 h 120"/>
                <a:gd name="T14" fmla="*/ 63 w 421"/>
                <a:gd name="T15" fmla="*/ 31 h 120"/>
                <a:gd name="T16" fmla="*/ 83 w 421"/>
                <a:gd name="T17" fmla="*/ 9 h 120"/>
                <a:gd name="T18" fmla="*/ 99 w 421"/>
                <a:gd name="T19" fmla="*/ 38 h 120"/>
                <a:gd name="T20" fmla="*/ 92 w 421"/>
                <a:gd name="T21" fmla="*/ 86 h 120"/>
                <a:gd name="T22" fmla="*/ 99 w 421"/>
                <a:gd name="T23" fmla="*/ 94 h 120"/>
                <a:gd name="T24" fmla="*/ 120 w 421"/>
                <a:gd name="T25" fmla="*/ 31 h 120"/>
                <a:gd name="T26" fmla="*/ 142 w 421"/>
                <a:gd name="T27" fmla="*/ 29 h 120"/>
                <a:gd name="T28" fmla="*/ 120 w 421"/>
                <a:gd name="T29" fmla="*/ 94 h 120"/>
                <a:gd name="T30" fmla="*/ 183 w 421"/>
                <a:gd name="T31" fmla="*/ 94 h 120"/>
                <a:gd name="T32" fmla="*/ 164 w 421"/>
                <a:gd name="T33" fmla="*/ 95 h 120"/>
                <a:gd name="T34" fmla="*/ 183 w 421"/>
                <a:gd name="T35" fmla="*/ 56 h 120"/>
                <a:gd name="T36" fmla="*/ 149 w 421"/>
                <a:gd name="T37" fmla="*/ 47 h 120"/>
                <a:gd name="T38" fmla="*/ 192 w 421"/>
                <a:gd name="T39" fmla="*/ 94 h 120"/>
                <a:gd name="T40" fmla="*/ 178 w 421"/>
                <a:gd name="T41" fmla="*/ 65 h 120"/>
                <a:gd name="T42" fmla="*/ 182 w 421"/>
                <a:gd name="T43" fmla="*/ 77 h 120"/>
                <a:gd name="T44" fmla="*/ 178 w 421"/>
                <a:gd name="T45" fmla="*/ 65 h 120"/>
                <a:gd name="T46" fmla="*/ 218 w 421"/>
                <a:gd name="T47" fmla="*/ 79 h 120"/>
                <a:gd name="T48" fmla="*/ 207 w 421"/>
                <a:gd name="T49" fmla="*/ 31 h 120"/>
                <a:gd name="T50" fmla="*/ 226 w 421"/>
                <a:gd name="T51" fmla="*/ 9 h 120"/>
                <a:gd name="T52" fmla="*/ 243 w 421"/>
                <a:gd name="T53" fmla="*/ 38 h 120"/>
                <a:gd name="T54" fmla="*/ 235 w 421"/>
                <a:gd name="T55" fmla="*/ 86 h 120"/>
                <a:gd name="T56" fmla="*/ 243 w 421"/>
                <a:gd name="T57" fmla="*/ 94 h 120"/>
                <a:gd name="T58" fmla="*/ 252 w 421"/>
                <a:gd name="T59" fmla="*/ 59 h 120"/>
                <a:gd name="T60" fmla="*/ 298 w 421"/>
                <a:gd name="T61" fmla="*/ 56 h 120"/>
                <a:gd name="T62" fmla="*/ 284 w 421"/>
                <a:gd name="T63" fmla="*/ 86 h 120"/>
                <a:gd name="T64" fmla="*/ 297 w 421"/>
                <a:gd name="T65" fmla="*/ 94 h 120"/>
                <a:gd name="T66" fmla="*/ 262 w 421"/>
                <a:gd name="T67" fmla="*/ 49 h 120"/>
                <a:gd name="T68" fmla="*/ 347 w 421"/>
                <a:gd name="T69" fmla="*/ 81 h 120"/>
                <a:gd name="T70" fmla="*/ 309 w 421"/>
                <a:gd name="T71" fmla="*/ 61 h 120"/>
                <a:gd name="T72" fmla="*/ 347 w 421"/>
                <a:gd name="T73" fmla="*/ 40 h 120"/>
                <a:gd name="T74" fmla="*/ 356 w 421"/>
                <a:gd name="T75" fmla="*/ 94 h 120"/>
                <a:gd name="T76" fmla="*/ 311 w 421"/>
                <a:gd name="T77" fmla="*/ 110 h 120"/>
                <a:gd name="T78" fmla="*/ 347 w 421"/>
                <a:gd name="T79" fmla="*/ 81 h 120"/>
                <a:gd name="T80" fmla="*/ 332 w 421"/>
                <a:gd name="T81" fmla="*/ 36 h 120"/>
                <a:gd name="T82" fmla="*/ 347 w 421"/>
                <a:gd name="T83" fmla="*/ 61 h 120"/>
                <a:gd name="T84" fmla="*/ 367 w 421"/>
                <a:gd name="T85" fmla="*/ 31 h 120"/>
                <a:gd name="T86" fmla="*/ 394 w 421"/>
                <a:gd name="T87" fmla="*/ 79 h 120"/>
                <a:gd name="T88" fmla="*/ 390 w 421"/>
                <a:gd name="T8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1" h="120">
                  <a:moveTo>
                    <a:pt x="2" y="81"/>
                  </a:moveTo>
                  <a:cubicBezTo>
                    <a:pt x="9" y="85"/>
                    <a:pt x="16" y="86"/>
                    <a:pt x="23" y="86"/>
                  </a:cubicBezTo>
                  <a:cubicBezTo>
                    <a:pt x="34" y="86"/>
                    <a:pt x="43" y="81"/>
                    <a:pt x="43" y="70"/>
                  </a:cubicBezTo>
                  <a:cubicBezTo>
                    <a:pt x="43" y="59"/>
                    <a:pt x="36" y="56"/>
                    <a:pt x="29" y="52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41"/>
                    <a:pt x="0" y="36"/>
                    <a:pt x="0" y="23"/>
                  </a:cubicBezTo>
                  <a:cubicBezTo>
                    <a:pt x="0" y="7"/>
                    <a:pt x="14" y="0"/>
                    <a:pt x="31" y="0"/>
                  </a:cubicBezTo>
                  <a:cubicBezTo>
                    <a:pt x="36" y="0"/>
                    <a:pt x="43" y="2"/>
                    <a:pt x="49" y="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3" y="11"/>
                    <a:pt x="36" y="9"/>
                    <a:pt x="29" y="9"/>
                  </a:cubicBezTo>
                  <a:cubicBezTo>
                    <a:pt x="20" y="9"/>
                    <a:pt x="13" y="13"/>
                    <a:pt x="13" y="23"/>
                  </a:cubicBezTo>
                  <a:cubicBezTo>
                    <a:pt x="13" y="31"/>
                    <a:pt x="20" y="36"/>
                    <a:pt x="27" y="4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7" y="50"/>
                    <a:pt x="56" y="56"/>
                    <a:pt x="56" y="68"/>
                  </a:cubicBezTo>
                  <a:cubicBezTo>
                    <a:pt x="56" y="88"/>
                    <a:pt x="40" y="95"/>
                    <a:pt x="23" y="95"/>
                  </a:cubicBezTo>
                  <a:cubicBezTo>
                    <a:pt x="16" y="95"/>
                    <a:pt x="9" y="94"/>
                    <a:pt x="2" y="9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lose/>
                  <a:moveTo>
                    <a:pt x="99" y="94"/>
                  </a:moveTo>
                  <a:cubicBezTo>
                    <a:pt x="95" y="95"/>
                    <a:pt x="94" y="95"/>
                    <a:pt x="90" y="95"/>
                  </a:cubicBezTo>
                  <a:cubicBezTo>
                    <a:pt x="79" y="95"/>
                    <a:pt x="74" y="90"/>
                    <a:pt x="74" y="7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83"/>
                    <a:pt x="85" y="86"/>
                    <a:pt x="92" y="86"/>
                  </a:cubicBezTo>
                  <a:cubicBezTo>
                    <a:pt x="95" y="86"/>
                    <a:pt x="97" y="86"/>
                    <a:pt x="99" y="86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lose/>
                  <a:moveTo>
                    <a:pt x="112" y="94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4" y="32"/>
                    <a:pt x="131" y="29"/>
                    <a:pt x="142" y="2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26" y="38"/>
                    <a:pt x="120" y="54"/>
                    <a:pt x="120" y="67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2" y="94"/>
                    <a:pt x="112" y="94"/>
                    <a:pt x="112" y="94"/>
                  </a:cubicBezTo>
                  <a:close/>
                  <a:moveTo>
                    <a:pt x="183" y="94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0" y="92"/>
                    <a:pt x="171" y="95"/>
                    <a:pt x="164" y="95"/>
                  </a:cubicBezTo>
                  <a:cubicBezTo>
                    <a:pt x="153" y="95"/>
                    <a:pt x="147" y="88"/>
                    <a:pt x="147" y="77"/>
                  </a:cubicBezTo>
                  <a:cubicBezTo>
                    <a:pt x="147" y="63"/>
                    <a:pt x="164" y="58"/>
                    <a:pt x="183" y="58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47"/>
                    <a:pt x="183" y="36"/>
                    <a:pt x="171" y="36"/>
                  </a:cubicBezTo>
                  <a:cubicBezTo>
                    <a:pt x="164" y="36"/>
                    <a:pt x="160" y="38"/>
                    <a:pt x="158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34"/>
                    <a:pt x="160" y="29"/>
                    <a:pt x="171" y="29"/>
                  </a:cubicBezTo>
                  <a:cubicBezTo>
                    <a:pt x="185" y="29"/>
                    <a:pt x="192" y="34"/>
                    <a:pt x="192" y="49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94"/>
                    <a:pt x="183" y="94"/>
                    <a:pt x="183" y="94"/>
                  </a:cubicBezTo>
                  <a:close/>
                  <a:moveTo>
                    <a:pt x="178" y="65"/>
                  </a:moveTo>
                  <a:cubicBezTo>
                    <a:pt x="171" y="65"/>
                    <a:pt x="158" y="68"/>
                    <a:pt x="158" y="77"/>
                  </a:cubicBezTo>
                  <a:cubicBezTo>
                    <a:pt x="158" y="83"/>
                    <a:pt x="162" y="86"/>
                    <a:pt x="167" y="86"/>
                  </a:cubicBezTo>
                  <a:cubicBezTo>
                    <a:pt x="173" y="86"/>
                    <a:pt x="178" y="83"/>
                    <a:pt x="182" y="77"/>
                  </a:cubicBezTo>
                  <a:cubicBezTo>
                    <a:pt x="183" y="72"/>
                    <a:pt x="183" y="70"/>
                    <a:pt x="183" y="65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65"/>
                    <a:pt x="178" y="65"/>
                    <a:pt x="178" y="65"/>
                  </a:cubicBezTo>
                  <a:close/>
                  <a:moveTo>
                    <a:pt x="243" y="94"/>
                  </a:moveTo>
                  <a:cubicBezTo>
                    <a:pt x="239" y="95"/>
                    <a:pt x="237" y="95"/>
                    <a:pt x="234" y="95"/>
                  </a:cubicBezTo>
                  <a:cubicBezTo>
                    <a:pt x="223" y="95"/>
                    <a:pt x="218" y="90"/>
                    <a:pt x="218" y="7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6" y="83"/>
                    <a:pt x="228" y="86"/>
                    <a:pt x="235" y="86"/>
                  </a:cubicBezTo>
                  <a:cubicBezTo>
                    <a:pt x="239" y="86"/>
                    <a:pt x="239" y="86"/>
                    <a:pt x="243" y="86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43" y="94"/>
                    <a:pt x="243" y="94"/>
                    <a:pt x="243" y="94"/>
                  </a:cubicBezTo>
                  <a:close/>
                  <a:moveTo>
                    <a:pt x="297" y="94"/>
                  </a:moveTo>
                  <a:cubicBezTo>
                    <a:pt x="291" y="94"/>
                    <a:pt x="288" y="95"/>
                    <a:pt x="282" y="95"/>
                  </a:cubicBezTo>
                  <a:cubicBezTo>
                    <a:pt x="261" y="95"/>
                    <a:pt x="252" y="81"/>
                    <a:pt x="252" y="59"/>
                  </a:cubicBezTo>
                  <a:cubicBezTo>
                    <a:pt x="252" y="43"/>
                    <a:pt x="257" y="29"/>
                    <a:pt x="275" y="29"/>
                  </a:cubicBezTo>
                  <a:cubicBezTo>
                    <a:pt x="291" y="29"/>
                    <a:pt x="298" y="38"/>
                    <a:pt x="298" y="52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74"/>
                    <a:pt x="268" y="86"/>
                    <a:pt x="284" y="86"/>
                  </a:cubicBezTo>
                  <a:cubicBezTo>
                    <a:pt x="288" y="86"/>
                    <a:pt x="293" y="86"/>
                    <a:pt x="297" y="85"/>
                  </a:cubicBezTo>
                  <a:cubicBezTo>
                    <a:pt x="297" y="94"/>
                    <a:pt x="297" y="94"/>
                    <a:pt x="297" y="94"/>
                  </a:cubicBezTo>
                  <a:cubicBezTo>
                    <a:pt x="297" y="94"/>
                    <a:pt x="297" y="94"/>
                    <a:pt x="297" y="94"/>
                  </a:cubicBezTo>
                  <a:close/>
                  <a:moveTo>
                    <a:pt x="288" y="49"/>
                  </a:moveTo>
                  <a:cubicBezTo>
                    <a:pt x="288" y="41"/>
                    <a:pt x="282" y="36"/>
                    <a:pt x="275" y="36"/>
                  </a:cubicBezTo>
                  <a:cubicBezTo>
                    <a:pt x="268" y="36"/>
                    <a:pt x="264" y="41"/>
                    <a:pt x="262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lose/>
                  <a:moveTo>
                    <a:pt x="347" y="81"/>
                  </a:moveTo>
                  <a:cubicBezTo>
                    <a:pt x="347" y="81"/>
                    <a:pt x="347" y="81"/>
                    <a:pt x="347" y="81"/>
                  </a:cubicBezTo>
                  <a:cubicBezTo>
                    <a:pt x="343" y="88"/>
                    <a:pt x="338" y="94"/>
                    <a:pt x="329" y="94"/>
                  </a:cubicBezTo>
                  <a:cubicBezTo>
                    <a:pt x="313" y="94"/>
                    <a:pt x="309" y="76"/>
                    <a:pt x="309" y="61"/>
                  </a:cubicBezTo>
                  <a:cubicBezTo>
                    <a:pt x="309" y="49"/>
                    <a:pt x="313" y="29"/>
                    <a:pt x="331" y="29"/>
                  </a:cubicBezTo>
                  <a:cubicBezTo>
                    <a:pt x="338" y="29"/>
                    <a:pt x="345" y="32"/>
                    <a:pt x="347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56" y="31"/>
                    <a:pt x="356" y="31"/>
                    <a:pt x="356" y="31"/>
                  </a:cubicBezTo>
                  <a:cubicBezTo>
                    <a:pt x="356" y="94"/>
                    <a:pt x="356" y="94"/>
                    <a:pt x="356" y="94"/>
                  </a:cubicBezTo>
                  <a:cubicBezTo>
                    <a:pt x="356" y="112"/>
                    <a:pt x="347" y="120"/>
                    <a:pt x="329" y="120"/>
                  </a:cubicBezTo>
                  <a:cubicBezTo>
                    <a:pt x="324" y="120"/>
                    <a:pt x="318" y="120"/>
                    <a:pt x="311" y="119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6" y="112"/>
                    <a:pt x="322" y="113"/>
                    <a:pt x="327" y="113"/>
                  </a:cubicBezTo>
                  <a:cubicBezTo>
                    <a:pt x="341" y="113"/>
                    <a:pt x="347" y="106"/>
                    <a:pt x="347" y="92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lose/>
                  <a:moveTo>
                    <a:pt x="347" y="61"/>
                  </a:moveTo>
                  <a:cubicBezTo>
                    <a:pt x="347" y="52"/>
                    <a:pt x="343" y="36"/>
                    <a:pt x="332" y="36"/>
                  </a:cubicBezTo>
                  <a:cubicBezTo>
                    <a:pt x="320" y="36"/>
                    <a:pt x="318" y="54"/>
                    <a:pt x="318" y="63"/>
                  </a:cubicBezTo>
                  <a:cubicBezTo>
                    <a:pt x="318" y="70"/>
                    <a:pt x="320" y="86"/>
                    <a:pt x="331" y="86"/>
                  </a:cubicBezTo>
                  <a:cubicBezTo>
                    <a:pt x="343" y="86"/>
                    <a:pt x="347" y="70"/>
                    <a:pt x="347" y="61"/>
                  </a:cubicBezTo>
                  <a:close/>
                  <a:moveTo>
                    <a:pt x="381" y="119"/>
                  </a:moveTo>
                  <a:cubicBezTo>
                    <a:pt x="390" y="94"/>
                    <a:pt x="390" y="94"/>
                    <a:pt x="390" y="94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76" y="31"/>
                    <a:pt x="376" y="31"/>
                    <a:pt x="376" y="31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412" y="31"/>
                    <a:pt x="412" y="31"/>
                    <a:pt x="412" y="31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390" y="119"/>
                    <a:pt x="390" y="119"/>
                    <a:pt x="390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81" y="119"/>
                    <a:pt x="381" y="119"/>
                    <a:pt x="381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276475" y="3606804"/>
              <a:ext cx="30163" cy="481012"/>
            </a:xfrm>
            <a:custGeom>
              <a:avLst/>
              <a:gdLst>
                <a:gd name="T0" fmla="*/ 0 w 8"/>
                <a:gd name="T1" fmla="*/ 128 h 128"/>
                <a:gd name="T2" fmla="*/ 0 w 8"/>
                <a:gd name="T3" fmla="*/ 0 h 128"/>
                <a:gd name="T4" fmla="*/ 8 w 8"/>
                <a:gd name="T5" fmla="*/ 0 h 128"/>
                <a:gd name="T6" fmla="*/ 8 w 8"/>
                <a:gd name="T7" fmla="*/ 128 h 128"/>
                <a:gd name="T8" fmla="*/ 0 w 8"/>
                <a:gd name="T9" fmla="*/ 128 h 128"/>
                <a:gd name="T10" fmla="*/ 0 w 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2509838" y="3629029"/>
              <a:ext cx="1169988" cy="442912"/>
            </a:xfrm>
            <a:custGeom>
              <a:avLst/>
              <a:gdLst>
                <a:gd name="T0" fmla="*/ 0 w 312"/>
                <a:gd name="T1" fmla="*/ 0 h 118"/>
                <a:gd name="T2" fmla="*/ 59 w 312"/>
                <a:gd name="T3" fmla="*/ 45 h 118"/>
                <a:gd name="T4" fmla="*/ 18 w 312"/>
                <a:gd name="T5" fmla="*/ 92 h 118"/>
                <a:gd name="T6" fmla="*/ 0 w 312"/>
                <a:gd name="T7" fmla="*/ 92 h 118"/>
                <a:gd name="T8" fmla="*/ 34 w 312"/>
                <a:gd name="T9" fmla="*/ 81 h 118"/>
                <a:gd name="T10" fmla="*/ 32 w 312"/>
                <a:gd name="T11" fmla="*/ 11 h 118"/>
                <a:gd name="T12" fmla="*/ 10 w 312"/>
                <a:gd name="T13" fmla="*/ 9 h 118"/>
                <a:gd name="T14" fmla="*/ 18 w 312"/>
                <a:gd name="T15" fmla="*/ 83 h 118"/>
                <a:gd name="T16" fmla="*/ 73 w 312"/>
                <a:gd name="T17" fmla="*/ 11 h 118"/>
                <a:gd name="T18" fmla="*/ 86 w 312"/>
                <a:gd name="T19" fmla="*/ 0 h 118"/>
                <a:gd name="T20" fmla="*/ 73 w 312"/>
                <a:gd name="T21" fmla="*/ 11 h 118"/>
                <a:gd name="T22" fmla="*/ 75 w 312"/>
                <a:gd name="T23" fmla="*/ 92 h 118"/>
                <a:gd name="T24" fmla="*/ 84 w 312"/>
                <a:gd name="T25" fmla="*/ 29 h 118"/>
                <a:gd name="T26" fmla="*/ 75 w 312"/>
                <a:gd name="T27" fmla="*/ 92 h 118"/>
                <a:gd name="T28" fmla="*/ 140 w 312"/>
                <a:gd name="T29" fmla="*/ 79 h 118"/>
                <a:gd name="T30" fmla="*/ 122 w 312"/>
                <a:gd name="T31" fmla="*/ 92 h 118"/>
                <a:gd name="T32" fmla="*/ 122 w 312"/>
                <a:gd name="T33" fmla="*/ 27 h 118"/>
                <a:gd name="T34" fmla="*/ 140 w 312"/>
                <a:gd name="T35" fmla="*/ 38 h 118"/>
                <a:gd name="T36" fmla="*/ 149 w 312"/>
                <a:gd name="T37" fmla="*/ 29 h 118"/>
                <a:gd name="T38" fmla="*/ 122 w 312"/>
                <a:gd name="T39" fmla="*/ 118 h 118"/>
                <a:gd name="T40" fmla="*/ 104 w 312"/>
                <a:gd name="T41" fmla="*/ 108 h 118"/>
                <a:gd name="T42" fmla="*/ 140 w 312"/>
                <a:gd name="T43" fmla="*/ 90 h 118"/>
                <a:gd name="T44" fmla="*/ 140 w 312"/>
                <a:gd name="T45" fmla="*/ 79 h 118"/>
                <a:gd name="T46" fmla="*/ 124 w 312"/>
                <a:gd name="T47" fmla="*/ 34 h 118"/>
                <a:gd name="T48" fmla="*/ 124 w 312"/>
                <a:gd name="T49" fmla="*/ 84 h 118"/>
                <a:gd name="T50" fmla="*/ 167 w 312"/>
                <a:gd name="T51" fmla="*/ 11 h 118"/>
                <a:gd name="T52" fmla="*/ 179 w 312"/>
                <a:gd name="T53" fmla="*/ 0 h 118"/>
                <a:gd name="T54" fmla="*/ 167 w 312"/>
                <a:gd name="T55" fmla="*/ 11 h 118"/>
                <a:gd name="T56" fmla="*/ 168 w 312"/>
                <a:gd name="T57" fmla="*/ 92 h 118"/>
                <a:gd name="T58" fmla="*/ 177 w 312"/>
                <a:gd name="T59" fmla="*/ 29 h 118"/>
                <a:gd name="T60" fmla="*/ 168 w 312"/>
                <a:gd name="T61" fmla="*/ 92 h 118"/>
                <a:gd name="T62" fmla="*/ 230 w 312"/>
                <a:gd name="T63" fmla="*/ 92 h 118"/>
                <a:gd name="T64" fmla="*/ 203 w 312"/>
                <a:gd name="T65" fmla="*/ 77 h 118"/>
                <a:gd name="T66" fmla="*/ 194 w 312"/>
                <a:gd name="T67" fmla="*/ 36 h 118"/>
                <a:gd name="T68" fmla="*/ 203 w 312"/>
                <a:gd name="T69" fmla="*/ 29 h 118"/>
                <a:gd name="T70" fmla="*/ 212 w 312"/>
                <a:gd name="T71" fmla="*/ 7 h 118"/>
                <a:gd name="T72" fmla="*/ 230 w 312"/>
                <a:gd name="T73" fmla="*/ 29 h 118"/>
                <a:gd name="T74" fmla="*/ 212 w 312"/>
                <a:gd name="T75" fmla="*/ 36 h 118"/>
                <a:gd name="T76" fmla="*/ 222 w 312"/>
                <a:gd name="T77" fmla="*/ 84 h 118"/>
                <a:gd name="T78" fmla="*/ 230 w 312"/>
                <a:gd name="T79" fmla="*/ 92 h 118"/>
                <a:gd name="T80" fmla="*/ 273 w 312"/>
                <a:gd name="T81" fmla="*/ 92 h 118"/>
                <a:gd name="T82" fmla="*/ 273 w 312"/>
                <a:gd name="T83" fmla="*/ 83 h 118"/>
                <a:gd name="T84" fmla="*/ 237 w 312"/>
                <a:gd name="T85" fmla="*/ 75 h 118"/>
                <a:gd name="T86" fmla="*/ 273 w 312"/>
                <a:gd name="T87" fmla="*/ 54 h 118"/>
                <a:gd name="T88" fmla="*/ 247 w 312"/>
                <a:gd name="T89" fmla="*/ 45 h 118"/>
                <a:gd name="T90" fmla="*/ 260 w 312"/>
                <a:gd name="T91" fmla="*/ 27 h 118"/>
                <a:gd name="T92" fmla="*/ 282 w 312"/>
                <a:gd name="T93" fmla="*/ 92 h 118"/>
                <a:gd name="T94" fmla="*/ 273 w 312"/>
                <a:gd name="T95" fmla="*/ 92 h 118"/>
                <a:gd name="T96" fmla="*/ 247 w 312"/>
                <a:gd name="T97" fmla="*/ 75 h 118"/>
                <a:gd name="T98" fmla="*/ 271 w 312"/>
                <a:gd name="T99" fmla="*/ 75 h 118"/>
                <a:gd name="T100" fmla="*/ 267 w 312"/>
                <a:gd name="T101" fmla="*/ 63 h 118"/>
                <a:gd name="T102" fmla="*/ 303 w 312"/>
                <a:gd name="T103" fmla="*/ 92 h 118"/>
                <a:gd name="T104" fmla="*/ 312 w 312"/>
                <a:gd name="T105" fmla="*/ 0 h 118"/>
                <a:gd name="T106" fmla="*/ 303 w 312"/>
                <a:gd name="T107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118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0" y="0"/>
                    <a:pt x="59" y="18"/>
                    <a:pt x="59" y="45"/>
                  </a:cubicBezTo>
                  <a:cubicBezTo>
                    <a:pt x="59" y="63"/>
                    <a:pt x="55" y="83"/>
                    <a:pt x="37" y="88"/>
                  </a:cubicBezTo>
                  <a:cubicBezTo>
                    <a:pt x="30" y="92"/>
                    <a:pt x="25" y="92"/>
                    <a:pt x="1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lose/>
                  <a:moveTo>
                    <a:pt x="18" y="83"/>
                  </a:moveTo>
                  <a:cubicBezTo>
                    <a:pt x="23" y="83"/>
                    <a:pt x="28" y="83"/>
                    <a:pt x="34" y="81"/>
                  </a:cubicBezTo>
                  <a:cubicBezTo>
                    <a:pt x="46" y="74"/>
                    <a:pt x="48" y="57"/>
                    <a:pt x="48" y="45"/>
                  </a:cubicBezTo>
                  <a:cubicBezTo>
                    <a:pt x="48" y="32"/>
                    <a:pt x="46" y="16"/>
                    <a:pt x="32" y="11"/>
                  </a:cubicBezTo>
                  <a:cubicBezTo>
                    <a:pt x="26" y="9"/>
                    <a:pt x="21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lose/>
                  <a:moveTo>
                    <a:pt x="73" y="11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  <a:moveTo>
                    <a:pt x="75" y="9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5" y="92"/>
                    <a:pt x="75" y="92"/>
                    <a:pt x="75" y="92"/>
                  </a:cubicBezTo>
                  <a:close/>
                  <a:moveTo>
                    <a:pt x="140" y="79"/>
                  </a:moveTo>
                  <a:cubicBezTo>
                    <a:pt x="140" y="79"/>
                    <a:pt x="140" y="79"/>
                    <a:pt x="140" y="79"/>
                  </a:cubicBezTo>
                  <a:cubicBezTo>
                    <a:pt x="136" y="86"/>
                    <a:pt x="131" y="92"/>
                    <a:pt x="122" y="92"/>
                  </a:cubicBezTo>
                  <a:cubicBezTo>
                    <a:pt x="106" y="92"/>
                    <a:pt x="100" y="74"/>
                    <a:pt x="100" y="59"/>
                  </a:cubicBezTo>
                  <a:cubicBezTo>
                    <a:pt x="100" y="47"/>
                    <a:pt x="106" y="27"/>
                    <a:pt x="122" y="27"/>
                  </a:cubicBezTo>
                  <a:cubicBezTo>
                    <a:pt x="131" y="27"/>
                    <a:pt x="136" y="30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110"/>
                    <a:pt x="140" y="118"/>
                    <a:pt x="122" y="118"/>
                  </a:cubicBezTo>
                  <a:cubicBezTo>
                    <a:pt x="115" y="118"/>
                    <a:pt x="111" y="118"/>
                    <a:pt x="104" y="11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9" y="110"/>
                    <a:pt x="115" y="111"/>
                    <a:pt x="120" y="111"/>
                  </a:cubicBezTo>
                  <a:cubicBezTo>
                    <a:pt x="134" y="111"/>
                    <a:pt x="140" y="104"/>
                    <a:pt x="140" y="90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9"/>
                    <a:pt x="140" y="79"/>
                    <a:pt x="140" y="79"/>
                  </a:cubicBezTo>
                  <a:close/>
                  <a:moveTo>
                    <a:pt x="140" y="59"/>
                  </a:moveTo>
                  <a:cubicBezTo>
                    <a:pt x="140" y="50"/>
                    <a:pt x="136" y="34"/>
                    <a:pt x="124" y="34"/>
                  </a:cubicBezTo>
                  <a:cubicBezTo>
                    <a:pt x="113" y="34"/>
                    <a:pt x="111" y="52"/>
                    <a:pt x="111" y="61"/>
                  </a:cubicBezTo>
                  <a:cubicBezTo>
                    <a:pt x="111" y="68"/>
                    <a:pt x="113" y="84"/>
                    <a:pt x="124" y="84"/>
                  </a:cubicBezTo>
                  <a:cubicBezTo>
                    <a:pt x="136" y="84"/>
                    <a:pt x="140" y="68"/>
                    <a:pt x="140" y="59"/>
                  </a:cubicBezTo>
                  <a:close/>
                  <a:moveTo>
                    <a:pt x="167" y="11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lose/>
                  <a:moveTo>
                    <a:pt x="168" y="92"/>
                  </a:moveTo>
                  <a:cubicBezTo>
                    <a:pt x="168" y="29"/>
                    <a:pt x="168" y="29"/>
                    <a:pt x="168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lose/>
                  <a:moveTo>
                    <a:pt x="230" y="92"/>
                  </a:moveTo>
                  <a:cubicBezTo>
                    <a:pt x="226" y="93"/>
                    <a:pt x="224" y="93"/>
                    <a:pt x="221" y="93"/>
                  </a:cubicBezTo>
                  <a:cubicBezTo>
                    <a:pt x="208" y="93"/>
                    <a:pt x="203" y="88"/>
                    <a:pt x="203" y="77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12" y="81"/>
                    <a:pt x="215" y="84"/>
                    <a:pt x="222" y="84"/>
                  </a:cubicBezTo>
                  <a:cubicBezTo>
                    <a:pt x="226" y="84"/>
                    <a:pt x="226" y="84"/>
                    <a:pt x="230" y="84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0" y="92"/>
                    <a:pt x="230" y="92"/>
                    <a:pt x="230" y="92"/>
                  </a:cubicBezTo>
                  <a:close/>
                  <a:moveTo>
                    <a:pt x="273" y="92"/>
                  </a:moveTo>
                  <a:cubicBezTo>
                    <a:pt x="273" y="83"/>
                    <a:pt x="273" y="83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69" y="90"/>
                    <a:pt x="260" y="93"/>
                    <a:pt x="253" y="93"/>
                  </a:cubicBezTo>
                  <a:cubicBezTo>
                    <a:pt x="242" y="93"/>
                    <a:pt x="237" y="86"/>
                    <a:pt x="237" y="75"/>
                  </a:cubicBezTo>
                  <a:cubicBezTo>
                    <a:pt x="237" y="61"/>
                    <a:pt x="253" y="56"/>
                    <a:pt x="273" y="56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45"/>
                    <a:pt x="274" y="34"/>
                    <a:pt x="262" y="34"/>
                  </a:cubicBezTo>
                  <a:cubicBezTo>
                    <a:pt x="253" y="34"/>
                    <a:pt x="249" y="36"/>
                    <a:pt x="247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32"/>
                    <a:pt x="249" y="27"/>
                    <a:pt x="260" y="27"/>
                  </a:cubicBezTo>
                  <a:cubicBezTo>
                    <a:pt x="274" y="27"/>
                    <a:pt x="282" y="32"/>
                    <a:pt x="282" y="47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73" y="92"/>
                    <a:pt x="273" y="92"/>
                    <a:pt x="273" y="92"/>
                  </a:cubicBezTo>
                  <a:cubicBezTo>
                    <a:pt x="273" y="92"/>
                    <a:pt x="273" y="92"/>
                    <a:pt x="273" y="92"/>
                  </a:cubicBezTo>
                  <a:close/>
                  <a:moveTo>
                    <a:pt x="267" y="63"/>
                  </a:moveTo>
                  <a:cubicBezTo>
                    <a:pt x="260" y="63"/>
                    <a:pt x="247" y="66"/>
                    <a:pt x="247" y="75"/>
                  </a:cubicBezTo>
                  <a:cubicBezTo>
                    <a:pt x="247" y="81"/>
                    <a:pt x="251" y="84"/>
                    <a:pt x="256" y="84"/>
                  </a:cubicBezTo>
                  <a:cubicBezTo>
                    <a:pt x="262" y="84"/>
                    <a:pt x="269" y="81"/>
                    <a:pt x="271" y="75"/>
                  </a:cubicBezTo>
                  <a:cubicBezTo>
                    <a:pt x="273" y="70"/>
                    <a:pt x="273" y="68"/>
                    <a:pt x="273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lose/>
                  <a:moveTo>
                    <a:pt x="303" y="92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92"/>
                    <a:pt x="312" y="92"/>
                    <a:pt x="312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3889375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4076700" y="3629029"/>
              <a:ext cx="2130425" cy="442912"/>
            </a:xfrm>
            <a:custGeom>
              <a:avLst/>
              <a:gdLst>
                <a:gd name="T0" fmla="*/ 0 w 568"/>
                <a:gd name="T1" fmla="*/ 9 h 118"/>
                <a:gd name="T2" fmla="*/ 54 w 568"/>
                <a:gd name="T3" fmla="*/ 9 h 118"/>
                <a:gd name="T4" fmla="*/ 22 w 568"/>
                <a:gd name="T5" fmla="*/ 92 h 118"/>
                <a:gd name="T6" fmla="*/ 88 w 568"/>
                <a:gd name="T7" fmla="*/ 93 h 118"/>
                <a:gd name="T8" fmla="*/ 103 w 568"/>
                <a:gd name="T9" fmla="*/ 50 h 118"/>
                <a:gd name="T10" fmla="*/ 67 w 568"/>
                <a:gd name="T11" fmla="*/ 57 h 118"/>
                <a:gd name="T12" fmla="*/ 103 w 568"/>
                <a:gd name="T13" fmla="*/ 92 h 118"/>
                <a:gd name="T14" fmla="*/ 81 w 568"/>
                <a:gd name="T15" fmla="*/ 34 h 118"/>
                <a:gd name="T16" fmla="*/ 94 w 568"/>
                <a:gd name="T17" fmla="*/ 47 h 118"/>
                <a:gd name="T18" fmla="*/ 113 w 568"/>
                <a:gd name="T19" fmla="*/ 57 h 118"/>
                <a:gd name="T20" fmla="*/ 151 w 568"/>
                <a:gd name="T21" fmla="*/ 47 h 118"/>
                <a:gd name="T22" fmla="*/ 149 w 568"/>
                <a:gd name="T23" fmla="*/ 84 h 118"/>
                <a:gd name="T24" fmla="*/ 160 w 568"/>
                <a:gd name="T25" fmla="*/ 92 h 118"/>
                <a:gd name="T26" fmla="*/ 201 w 568"/>
                <a:gd name="T27" fmla="*/ 36 h 118"/>
                <a:gd name="T28" fmla="*/ 174 w 568"/>
                <a:gd name="T29" fmla="*/ 92 h 118"/>
                <a:gd name="T30" fmla="*/ 183 w 568"/>
                <a:gd name="T31" fmla="*/ 43 h 118"/>
                <a:gd name="T32" fmla="*/ 219 w 568"/>
                <a:gd name="T33" fmla="*/ 47 h 118"/>
                <a:gd name="T34" fmla="*/ 210 w 568"/>
                <a:gd name="T35" fmla="*/ 92 h 118"/>
                <a:gd name="T36" fmla="*/ 266 w 568"/>
                <a:gd name="T37" fmla="*/ 36 h 118"/>
                <a:gd name="T38" fmla="*/ 239 w 568"/>
                <a:gd name="T39" fmla="*/ 92 h 118"/>
                <a:gd name="T40" fmla="*/ 248 w 568"/>
                <a:gd name="T41" fmla="*/ 43 h 118"/>
                <a:gd name="T42" fmla="*/ 284 w 568"/>
                <a:gd name="T43" fmla="*/ 47 h 118"/>
                <a:gd name="T44" fmla="*/ 275 w 568"/>
                <a:gd name="T45" fmla="*/ 92 h 118"/>
                <a:gd name="T46" fmla="*/ 351 w 568"/>
                <a:gd name="T47" fmla="*/ 59 h 118"/>
                <a:gd name="T48" fmla="*/ 342 w 568"/>
                <a:gd name="T49" fmla="*/ 59 h 118"/>
                <a:gd name="T50" fmla="*/ 325 w 568"/>
                <a:gd name="T51" fmla="*/ 84 h 118"/>
                <a:gd name="T52" fmla="*/ 367 w 568"/>
                <a:gd name="T53" fmla="*/ 0 h 118"/>
                <a:gd name="T54" fmla="*/ 367 w 568"/>
                <a:gd name="T55" fmla="*/ 92 h 118"/>
                <a:gd name="T56" fmla="*/ 419 w 568"/>
                <a:gd name="T57" fmla="*/ 27 h 118"/>
                <a:gd name="T58" fmla="*/ 394 w 568"/>
                <a:gd name="T59" fmla="*/ 59 h 118"/>
                <a:gd name="T60" fmla="*/ 403 w 568"/>
                <a:gd name="T61" fmla="*/ 59 h 118"/>
                <a:gd name="T62" fmla="*/ 494 w 568"/>
                <a:gd name="T63" fmla="*/ 79 h 118"/>
                <a:gd name="T64" fmla="*/ 455 w 568"/>
                <a:gd name="T65" fmla="*/ 59 h 118"/>
                <a:gd name="T66" fmla="*/ 494 w 568"/>
                <a:gd name="T67" fmla="*/ 38 h 118"/>
                <a:gd name="T68" fmla="*/ 503 w 568"/>
                <a:gd name="T69" fmla="*/ 92 h 118"/>
                <a:gd name="T70" fmla="*/ 458 w 568"/>
                <a:gd name="T71" fmla="*/ 108 h 118"/>
                <a:gd name="T72" fmla="*/ 494 w 568"/>
                <a:gd name="T73" fmla="*/ 79 h 118"/>
                <a:gd name="T74" fmla="*/ 478 w 568"/>
                <a:gd name="T75" fmla="*/ 34 h 118"/>
                <a:gd name="T76" fmla="*/ 494 w 568"/>
                <a:gd name="T77" fmla="*/ 59 h 118"/>
                <a:gd name="T78" fmla="*/ 512 w 568"/>
                <a:gd name="T79" fmla="*/ 29 h 118"/>
                <a:gd name="T80" fmla="*/ 541 w 568"/>
                <a:gd name="T81" fmla="*/ 77 h 118"/>
                <a:gd name="T82" fmla="*/ 537 w 568"/>
                <a:gd name="T8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8" h="118">
                  <a:moveTo>
                    <a:pt x="22" y="9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103" y="92"/>
                  </a:moveTo>
                  <a:cubicBezTo>
                    <a:pt x="97" y="92"/>
                    <a:pt x="92" y="93"/>
                    <a:pt x="88" y="93"/>
                  </a:cubicBezTo>
                  <a:cubicBezTo>
                    <a:pt x="65" y="93"/>
                    <a:pt x="56" y="79"/>
                    <a:pt x="56" y="57"/>
                  </a:cubicBezTo>
                  <a:cubicBezTo>
                    <a:pt x="56" y="41"/>
                    <a:pt x="63" y="27"/>
                    <a:pt x="81" y="27"/>
                  </a:cubicBezTo>
                  <a:cubicBezTo>
                    <a:pt x="95" y="27"/>
                    <a:pt x="103" y="36"/>
                    <a:pt x="103" y="50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72"/>
                    <a:pt x="74" y="84"/>
                    <a:pt x="90" y="84"/>
                  </a:cubicBezTo>
                  <a:cubicBezTo>
                    <a:pt x="94" y="84"/>
                    <a:pt x="97" y="84"/>
                    <a:pt x="103" y="83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2"/>
                    <a:pt x="103" y="92"/>
                    <a:pt x="103" y="92"/>
                  </a:cubicBezTo>
                  <a:close/>
                  <a:moveTo>
                    <a:pt x="94" y="47"/>
                  </a:moveTo>
                  <a:cubicBezTo>
                    <a:pt x="94" y="39"/>
                    <a:pt x="88" y="34"/>
                    <a:pt x="81" y="34"/>
                  </a:cubicBezTo>
                  <a:cubicBezTo>
                    <a:pt x="74" y="34"/>
                    <a:pt x="68" y="39"/>
                    <a:pt x="67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lose/>
                  <a:moveTo>
                    <a:pt x="160" y="92"/>
                  </a:moveTo>
                  <a:cubicBezTo>
                    <a:pt x="155" y="92"/>
                    <a:pt x="151" y="93"/>
                    <a:pt x="146" y="93"/>
                  </a:cubicBezTo>
                  <a:cubicBezTo>
                    <a:pt x="124" y="93"/>
                    <a:pt x="113" y="79"/>
                    <a:pt x="113" y="57"/>
                  </a:cubicBezTo>
                  <a:cubicBezTo>
                    <a:pt x="113" y="41"/>
                    <a:pt x="121" y="27"/>
                    <a:pt x="140" y="27"/>
                  </a:cubicBezTo>
                  <a:cubicBezTo>
                    <a:pt x="153" y="27"/>
                    <a:pt x="162" y="34"/>
                    <a:pt x="162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39"/>
                    <a:pt x="147" y="34"/>
                    <a:pt x="139" y="34"/>
                  </a:cubicBezTo>
                  <a:cubicBezTo>
                    <a:pt x="128" y="34"/>
                    <a:pt x="124" y="47"/>
                    <a:pt x="124" y="56"/>
                  </a:cubicBezTo>
                  <a:cubicBezTo>
                    <a:pt x="124" y="72"/>
                    <a:pt x="131" y="84"/>
                    <a:pt x="149" y="84"/>
                  </a:cubicBezTo>
                  <a:cubicBezTo>
                    <a:pt x="153" y="84"/>
                    <a:pt x="156" y="84"/>
                    <a:pt x="160" y="84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lose/>
                  <a:moveTo>
                    <a:pt x="210" y="92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210" y="48"/>
                    <a:pt x="210" y="36"/>
                    <a:pt x="201" y="36"/>
                  </a:cubicBezTo>
                  <a:cubicBezTo>
                    <a:pt x="189" y="36"/>
                    <a:pt x="183" y="56"/>
                    <a:pt x="183" y="65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7" y="32"/>
                    <a:pt x="192" y="27"/>
                    <a:pt x="203" y="27"/>
                  </a:cubicBezTo>
                  <a:cubicBezTo>
                    <a:pt x="214" y="27"/>
                    <a:pt x="219" y="36"/>
                    <a:pt x="219" y="47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10" y="92"/>
                    <a:pt x="210" y="92"/>
                    <a:pt x="210" y="92"/>
                  </a:cubicBezTo>
                  <a:close/>
                  <a:moveTo>
                    <a:pt x="275" y="92"/>
                  </a:moveTo>
                  <a:cubicBezTo>
                    <a:pt x="275" y="56"/>
                    <a:pt x="275" y="56"/>
                    <a:pt x="275" y="56"/>
                  </a:cubicBezTo>
                  <a:cubicBezTo>
                    <a:pt x="275" y="48"/>
                    <a:pt x="277" y="36"/>
                    <a:pt x="266" y="36"/>
                  </a:cubicBezTo>
                  <a:cubicBezTo>
                    <a:pt x="254" y="36"/>
                    <a:pt x="248" y="56"/>
                    <a:pt x="248" y="65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52" y="32"/>
                    <a:pt x="257" y="27"/>
                    <a:pt x="268" y="27"/>
                  </a:cubicBezTo>
                  <a:cubicBezTo>
                    <a:pt x="279" y="27"/>
                    <a:pt x="284" y="36"/>
                    <a:pt x="284" y="47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5" y="92"/>
                    <a:pt x="275" y="92"/>
                    <a:pt x="275" y="92"/>
                  </a:cubicBezTo>
                  <a:close/>
                  <a:moveTo>
                    <a:pt x="300" y="59"/>
                  </a:moveTo>
                  <a:cubicBezTo>
                    <a:pt x="300" y="43"/>
                    <a:pt x="306" y="27"/>
                    <a:pt x="325" y="27"/>
                  </a:cubicBezTo>
                  <a:cubicBezTo>
                    <a:pt x="345" y="27"/>
                    <a:pt x="351" y="43"/>
                    <a:pt x="351" y="59"/>
                  </a:cubicBezTo>
                  <a:cubicBezTo>
                    <a:pt x="351" y="77"/>
                    <a:pt x="345" y="93"/>
                    <a:pt x="325" y="93"/>
                  </a:cubicBezTo>
                  <a:cubicBezTo>
                    <a:pt x="306" y="93"/>
                    <a:pt x="300" y="77"/>
                    <a:pt x="300" y="59"/>
                  </a:cubicBezTo>
                  <a:close/>
                  <a:moveTo>
                    <a:pt x="342" y="59"/>
                  </a:moveTo>
                  <a:cubicBezTo>
                    <a:pt x="342" y="50"/>
                    <a:pt x="338" y="34"/>
                    <a:pt x="325" y="34"/>
                  </a:cubicBezTo>
                  <a:cubicBezTo>
                    <a:pt x="313" y="34"/>
                    <a:pt x="309" y="50"/>
                    <a:pt x="309" y="59"/>
                  </a:cubicBezTo>
                  <a:cubicBezTo>
                    <a:pt x="309" y="70"/>
                    <a:pt x="313" y="84"/>
                    <a:pt x="325" y="84"/>
                  </a:cubicBezTo>
                  <a:cubicBezTo>
                    <a:pt x="338" y="84"/>
                    <a:pt x="342" y="70"/>
                    <a:pt x="342" y="59"/>
                  </a:cubicBezTo>
                  <a:close/>
                  <a:moveTo>
                    <a:pt x="367" y="92"/>
                  </a:moveTo>
                  <a:cubicBezTo>
                    <a:pt x="367" y="0"/>
                    <a:pt x="367" y="0"/>
                    <a:pt x="367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7" y="92"/>
                    <a:pt x="367" y="92"/>
                    <a:pt x="367" y="92"/>
                  </a:cubicBezTo>
                  <a:close/>
                  <a:moveTo>
                    <a:pt x="394" y="59"/>
                  </a:moveTo>
                  <a:cubicBezTo>
                    <a:pt x="394" y="43"/>
                    <a:pt x="399" y="27"/>
                    <a:pt x="419" y="27"/>
                  </a:cubicBezTo>
                  <a:cubicBezTo>
                    <a:pt x="439" y="27"/>
                    <a:pt x="444" y="43"/>
                    <a:pt x="444" y="59"/>
                  </a:cubicBezTo>
                  <a:cubicBezTo>
                    <a:pt x="444" y="77"/>
                    <a:pt x="439" y="93"/>
                    <a:pt x="419" y="93"/>
                  </a:cubicBezTo>
                  <a:cubicBezTo>
                    <a:pt x="399" y="93"/>
                    <a:pt x="394" y="77"/>
                    <a:pt x="394" y="59"/>
                  </a:cubicBezTo>
                  <a:close/>
                  <a:moveTo>
                    <a:pt x="435" y="59"/>
                  </a:moveTo>
                  <a:cubicBezTo>
                    <a:pt x="435" y="50"/>
                    <a:pt x="431" y="34"/>
                    <a:pt x="419" y="34"/>
                  </a:cubicBezTo>
                  <a:cubicBezTo>
                    <a:pt x="406" y="34"/>
                    <a:pt x="403" y="50"/>
                    <a:pt x="403" y="59"/>
                  </a:cubicBezTo>
                  <a:cubicBezTo>
                    <a:pt x="403" y="70"/>
                    <a:pt x="406" y="84"/>
                    <a:pt x="419" y="84"/>
                  </a:cubicBezTo>
                  <a:cubicBezTo>
                    <a:pt x="431" y="84"/>
                    <a:pt x="435" y="70"/>
                    <a:pt x="435" y="59"/>
                  </a:cubicBezTo>
                  <a:close/>
                  <a:moveTo>
                    <a:pt x="494" y="79"/>
                  </a:moveTo>
                  <a:cubicBezTo>
                    <a:pt x="494" y="79"/>
                    <a:pt x="494" y="79"/>
                    <a:pt x="494" y="79"/>
                  </a:cubicBezTo>
                  <a:cubicBezTo>
                    <a:pt x="491" y="86"/>
                    <a:pt x="485" y="92"/>
                    <a:pt x="476" y="92"/>
                  </a:cubicBezTo>
                  <a:cubicBezTo>
                    <a:pt x="460" y="92"/>
                    <a:pt x="455" y="74"/>
                    <a:pt x="455" y="59"/>
                  </a:cubicBezTo>
                  <a:cubicBezTo>
                    <a:pt x="455" y="47"/>
                    <a:pt x="460" y="27"/>
                    <a:pt x="476" y="27"/>
                  </a:cubicBezTo>
                  <a:cubicBezTo>
                    <a:pt x="485" y="27"/>
                    <a:pt x="491" y="30"/>
                    <a:pt x="494" y="38"/>
                  </a:cubicBezTo>
                  <a:cubicBezTo>
                    <a:pt x="494" y="38"/>
                    <a:pt x="494" y="38"/>
                    <a:pt x="494" y="38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503" y="92"/>
                    <a:pt x="503" y="92"/>
                    <a:pt x="503" y="92"/>
                  </a:cubicBezTo>
                  <a:cubicBezTo>
                    <a:pt x="503" y="110"/>
                    <a:pt x="494" y="118"/>
                    <a:pt x="476" y="118"/>
                  </a:cubicBezTo>
                  <a:cubicBezTo>
                    <a:pt x="469" y="118"/>
                    <a:pt x="466" y="118"/>
                    <a:pt x="458" y="117"/>
                  </a:cubicBezTo>
                  <a:cubicBezTo>
                    <a:pt x="458" y="108"/>
                    <a:pt x="458" y="108"/>
                    <a:pt x="458" y="108"/>
                  </a:cubicBezTo>
                  <a:cubicBezTo>
                    <a:pt x="464" y="110"/>
                    <a:pt x="469" y="111"/>
                    <a:pt x="474" y="111"/>
                  </a:cubicBezTo>
                  <a:cubicBezTo>
                    <a:pt x="489" y="111"/>
                    <a:pt x="494" y="104"/>
                    <a:pt x="494" y="90"/>
                  </a:cubicBezTo>
                  <a:cubicBezTo>
                    <a:pt x="494" y="79"/>
                    <a:pt x="494" y="79"/>
                    <a:pt x="494" y="79"/>
                  </a:cubicBezTo>
                  <a:cubicBezTo>
                    <a:pt x="494" y="79"/>
                    <a:pt x="494" y="79"/>
                    <a:pt x="494" y="79"/>
                  </a:cubicBezTo>
                  <a:close/>
                  <a:moveTo>
                    <a:pt x="494" y="59"/>
                  </a:moveTo>
                  <a:cubicBezTo>
                    <a:pt x="494" y="50"/>
                    <a:pt x="491" y="34"/>
                    <a:pt x="478" y="34"/>
                  </a:cubicBezTo>
                  <a:cubicBezTo>
                    <a:pt x="467" y="34"/>
                    <a:pt x="466" y="52"/>
                    <a:pt x="466" y="61"/>
                  </a:cubicBezTo>
                  <a:cubicBezTo>
                    <a:pt x="466" y="68"/>
                    <a:pt x="467" y="84"/>
                    <a:pt x="478" y="84"/>
                  </a:cubicBezTo>
                  <a:cubicBezTo>
                    <a:pt x="491" y="84"/>
                    <a:pt x="494" y="68"/>
                    <a:pt x="494" y="59"/>
                  </a:cubicBezTo>
                  <a:close/>
                  <a:moveTo>
                    <a:pt x="528" y="117"/>
                  </a:moveTo>
                  <a:cubicBezTo>
                    <a:pt x="537" y="92"/>
                    <a:pt x="537" y="92"/>
                    <a:pt x="537" y="92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23" y="29"/>
                    <a:pt x="523" y="29"/>
                    <a:pt x="523" y="29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59" y="29"/>
                    <a:pt x="559" y="29"/>
                    <a:pt x="559" y="29"/>
                  </a:cubicBezTo>
                  <a:cubicBezTo>
                    <a:pt x="568" y="29"/>
                    <a:pt x="568" y="29"/>
                    <a:pt x="568" y="29"/>
                  </a:cubicBezTo>
                  <a:cubicBezTo>
                    <a:pt x="537" y="117"/>
                    <a:pt x="537" y="117"/>
                    <a:pt x="537" y="117"/>
                  </a:cubicBezTo>
                  <a:cubicBezTo>
                    <a:pt x="528" y="117"/>
                    <a:pt x="528" y="117"/>
                    <a:pt x="528" y="117"/>
                  </a:cubicBezTo>
                  <a:cubicBezTo>
                    <a:pt x="528" y="117"/>
                    <a:pt x="528" y="117"/>
                    <a:pt x="528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375400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89713" y="3621091"/>
              <a:ext cx="2020888" cy="458787"/>
            </a:xfrm>
            <a:custGeom>
              <a:avLst/>
              <a:gdLst>
                <a:gd name="T0" fmla="*/ 65 w 539"/>
                <a:gd name="T1" fmla="*/ 47 h 122"/>
                <a:gd name="T2" fmla="*/ 54 w 539"/>
                <a:gd name="T3" fmla="*/ 47 h 122"/>
                <a:gd name="T4" fmla="*/ 33 w 539"/>
                <a:gd name="T5" fmla="*/ 86 h 122"/>
                <a:gd name="T6" fmla="*/ 81 w 539"/>
                <a:gd name="T7" fmla="*/ 31 h 122"/>
                <a:gd name="T8" fmla="*/ 90 w 539"/>
                <a:gd name="T9" fmla="*/ 41 h 122"/>
                <a:gd name="T10" fmla="*/ 106 w 539"/>
                <a:gd name="T11" fmla="*/ 95 h 122"/>
                <a:gd name="T12" fmla="*/ 90 w 539"/>
                <a:gd name="T13" fmla="*/ 122 h 122"/>
                <a:gd name="T14" fmla="*/ 119 w 539"/>
                <a:gd name="T15" fmla="*/ 59 h 122"/>
                <a:gd name="T16" fmla="*/ 105 w 539"/>
                <a:gd name="T17" fmla="*/ 86 h 122"/>
                <a:gd name="T18" fmla="*/ 171 w 539"/>
                <a:gd name="T19" fmla="*/ 95 h 122"/>
                <a:gd name="T20" fmla="*/ 187 w 539"/>
                <a:gd name="T21" fmla="*/ 52 h 122"/>
                <a:gd name="T22" fmla="*/ 149 w 539"/>
                <a:gd name="T23" fmla="*/ 59 h 122"/>
                <a:gd name="T24" fmla="*/ 185 w 539"/>
                <a:gd name="T25" fmla="*/ 94 h 122"/>
                <a:gd name="T26" fmla="*/ 164 w 539"/>
                <a:gd name="T27" fmla="*/ 36 h 122"/>
                <a:gd name="T28" fmla="*/ 176 w 539"/>
                <a:gd name="T29" fmla="*/ 49 h 122"/>
                <a:gd name="T30" fmla="*/ 211 w 539"/>
                <a:gd name="T31" fmla="*/ 31 h 122"/>
                <a:gd name="T32" fmla="*/ 232 w 539"/>
                <a:gd name="T33" fmla="*/ 29 h 122"/>
                <a:gd name="T34" fmla="*/ 211 w 539"/>
                <a:gd name="T35" fmla="*/ 94 h 122"/>
                <a:gd name="T36" fmla="*/ 273 w 539"/>
                <a:gd name="T37" fmla="*/ 94 h 122"/>
                <a:gd name="T38" fmla="*/ 254 w 539"/>
                <a:gd name="T39" fmla="*/ 95 h 122"/>
                <a:gd name="T40" fmla="*/ 273 w 539"/>
                <a:gd name="T41" fmla="*/ 56 h 122"/>
                <a:gd name="T42" fmla="*/ 239 w 539"/>
                <a:gd name="T43" fmla="*/ 47 h 122"/>
                <a:gd name="T44" fmla="*/ 282 w 539"/>
                <a:gd name="T45" fmla="*/ 94 h 122"/>
                <a:gd name="T46" fmla="*/ 268 w 539"/>
                <a:gd name="T47" fmla="*/ 65 h 122"/>
                <a:gd name="T48" fmla="*/ 272 w 539"/>
                <a:gd name="T49" fmla="*/ 77 h 122"/>
                <a:gd name="T50" fmla="*/ 268 w 539"/>
                <a:gd name="T51" fmla="*/ 65 h 122"/>
                <a:gd name="T52" fmla="*/ 308 w 539"/>
                <a:gd name="T53" fmla="*/ 79 h 122"/>
                <a:gd name="T54" fmla="*/ 297 w 539"/>
                <a:gd name="T55" fmla="*/ 31 h 122"/>
                <a:gd name="T56" fmla="*/ 317 w 539"/>
                <a:gd name="T57" fmla="*/ 9 h 122"/>
                <a:gd name="T58" fmla="*/ 333 w 539"/>
                <a:gd name="T59" fmla="*/ 38 h 122"/>
                <a:gd name="T60" fmla="*/ 326 w 539"/>
                <a:gd name="T61" fmla="*/ 86 h 122"/>
                <a:gd name="T62" fmla="*/ 333 w 539"/>
                <a:gd name="T63" fmla="*/ 94 h 122"/>
                <a:gd name="T64" fmla="*/ 356 w 539"/>
                <a:gd name="T65" fmla="*/ 2 h 122"/>
                <a:gd name="T66" fmla="*/ 345 w 539"/>
                <a:gd name="T67" fmla="*/ 13 h 122"/>
                <a:gd name="T68" fmla="*/ 354 w 539"/>
                <a:gd name="T69" fmla="*/ 31 h 122"/>
                <a:gd name="T70" fmla="*/ 345 w 539"/>
                <a:gd name="T71" fmla="*/ 94 h 122"/>
                <a:gd name="T72" fmla="*/ 423 w 539"/>
                <a:gd name="T73" fmla="*/ 61 h 122"/>
                <a:gd name="T74" fmla="*/ 414 w 539"/>
                <a:gd name="T75" fmla="*/ 61 h 122"/>
                <a:gd name="T76" fmla="*/ 397 w 539"/>
                <a:gd name="T77" fmla="*/ 86 h 122"/>
                <a:gd name="T78" fmla="*/ 475 w 539"/>
                <a:gd name="T79" fmla="*/ 58 h 122"/>
                <a:gd name="T80" fmla="*/ 448 w 539"/>
                <a:gd name="T81" fmla="*/ 94 h 122"/>
                <a:gd name="T82" fmla="*/ 448 w 539"/>
                <a:gd name="T83" fmla="*/ 31 h 122"/>
                <a:gd name="T84" fmla="*/ 467 w 539"/>
                <a:gd name="T85" fmla="*/ 29 h 122"/>
                <a:gd name="T86" fmla="*/ 475 w 539"/>
                <a:gd name="T87" fmla="*/ 94 h 122"/>
                <a:gd name="T88" fmla="*/ 514 w 539"/>
                <a:gd name="T89" fmla="*/ 86 h 122"/>
                <a:gd name="T90" fmla="*/ 512 w 539"/>
                <a:gd name="T91" fmla="*/ 63 h 122"/>
                <a:gd name="T92" fmla="*/ 536 w 539"/>
                <a:gd name="T93" fmla="*/ 31 h 122"/>
                <a:gd name="T94" fmla="*/ 507 w 539"/>
                <a:gd name="T95" fmla="*/ 45 h 122"/>
                <a:gd name="T96" fmla="*/ 539 w 539"/>
                <a:gd name="T97" fmla="*/ 76 h 122"/>
                <a:gd name="T98" fmla="*/ 498 w 539"/>
                <a:gd name="T99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122">
                  <a:moveTo>
                    <a:pt x="0" y="47"/>
                  </a:moveTo>
                  <a:cubicBezTo>
                    <a:pt x="0" y="25"/>
                    <a:pt x="6" y="0"/>
                    <a:pt x="33" y="0"/>
                  </a:cubicBezTo>
                  <a:cubicBezTo>
                    <a:pt x="60" y="0"/>
                    <a:pt x="65" y="25"/>
                    <a:pt x="65" y="47"/>
                  </a:cubicBezTo>
                  <a:cubicBezTo>
                    <a:pt x="65" y="68"/>
                    <a:pt x="60" y="95"/>
                    <a:pt x="33" y="95"/>
                  </a:cubicBezTo>
                  <a:cubicBezTo>
                    <a:pt x="6" y="95"/>
                    <a:pt x="0" y="68"/>
                    <a:pt x="0" y="47"/>
                  </a:cubicBezTo>
                  <a:close/>
                  <a:moveTo>
                    <a:pt x="54" y="47"/>
                  </a:moveTo>
                  <a:cubicBezTo>
                    <a:pt x="54" y="32"/>
                    <a:pt x="52" y="9"/>
                    <a:pt x="33" y="9"/>
                  </a:cubicBezTo>
                  <a:cubicBezTo>
                    <a:pt x="13" y="9"/>
                    <a:pt x="11" y="32"/>
                    <a:pt x="11" y="47"/>
                  </a:cubicBezTo>
                  <a:cubicBezTo>
                    <a:pt x="11" y="61"/>
                    <a:pt x="13" y="86"/>
                    <a:pt x="33" y="86"/>
                  </a:cubicBezTo>
                  <a:cubicBezTo>
                    <a:pt x="52" y="86"/>
                    <a:pt x="54" y="61"/>
                    <a:pt x="54" y="47"/>
                  </a:cubicBezTo>
                  <a:close/>
                  <a:moveTo>
                    <a:pt x="81" y="122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2" y="32"/>
                    <a:pt x="99" y="29"/>
                    <a:pt x="106" y="29"/>
                  </a:cubicBezTo>
                  <a:cubicBezTo>
                    <a:pt x="126" y="29"/>
                    <a:pt x="128" y="47"/>
                    <a:pt x="128" y="61"/>
                  </a:cubicBezTo>
                  <a:cubicBezTo>
                    <a:pt x="128" y="76"/>
                    <a:pt x="124" y="95"/>
                    <a:pt x="106" y="95"/>
                  </a:cubicBezTo>
                  <a:cubicBezTo>
                    <a:pt x="99" y="95"/>
                    <a:pt x="94" y="90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122"/>
                    <a:pt x="81" y="122"/>
                    <a:pt x="81" y="122"/>
                  </a:cubicBezTo>
                  <a:close/>
                  <a:moveTo>
                    <a:pt x="119" y="59"/>
                  </a:moveTo>
                  <a:cubicBezTo>
                    <a:pt x="119" y="50"/>
                    <a:pt x="117" y="36"/>
                    <a:pt x="105" y="36"/>
                  </a:cubicBezTo>
                  <a:cubicBezTo>
                    <a:pt x="94" y="36"/>
                    <a:pt x="90" y="52"/>
                    <a:pt x="90" y="61"/>
                  </a:cubicBezTo>
                  <a:cubicBezTo>
                    <a:pt x="90" y="70"/>
                    <a:pt x="94" y="86"/>
                    <a:pt x="105" y="86"/>
                  </a:cubicBezTo>
                  <a:cubicBezTo>
                    <a:pt x="117" y="86"/>
                    <a:pt x="119" y="68"/>
                    <a:pt x="119" y="59"/>
                  </a:cubicBezTo>
                  <a:close/>
                  <a:moveTo>
                    <a:pt x="185" y="94"/>
                  </a:moveTo>
                  <a:cubicBezTo>
                    <a:pt x="180" y="94"/>
                    <a:pt x="175" y="95"/>
                    <a:pt x="171" y="95"/>
                  </a:cubicBezTo>
                  <a:cubicBezTo>
                    <a:pt x="148" y="95"/>
                    <a:pt x="140" y="81"/>
                    <a:pt x="140" y="59"/>
                  </a:cubicBezTo>
                  <a:cubicBezTo>
                    <a:pt x="140" y="43"/>
                    <a:pt x="146" y="29"/>
                    <a:pt x="164" y="29"/>
                  </a:cubicBezTo>
                  <a:cubicBezTo>
                    <a:pt x="178" y="29"/>
                    <a:pt x="187" y="38"/>
                    <a:pt x="187" y="52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74"/>
                    <a:pt x="157" y="86"/>
                    <a:pt x="173" y="86"/>
                  </a:cubicBezTo>
                  <a:cubicBezTo>
                    <a:pt x="176" y="86"/>
                    <a:pt x="180" y="86"/>
                    <a:pt x="185" y="85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4"/>
                    <a:pt x="185" y="94"/>
                    <a:pt x="185" y="94"/>
                  </a:cubicBezTo>
                  <a:close/>
                  <a:moveTo>
                    <a:pt x="176" y="49"/>
                  </a:moveTo>
                  <a:cubicBezTo>
                    <a:pt x="176" y="41"/>
                    <a:pt x="171" y="36"/>
                    <a:pt x="164" y="36"/>
                  </a:cubicBezTo>
                  <a:cubicBezTo>
                    <a:pt x="157" y="36"/>
                    <a:pt x="151" y="41"/>
                    <a:pt x="15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9"/>
                    <a:pt x="176" y="49"/>
                    <a:pt x="176" y="49"/>
                  </a:cubicBezTo>
                  <a:close/>
                  <a:moveTo>
                    <a:pt x="202" y="94"/>
                  </a:moveTo>
                  <a:cubicBezTo>
                    <a:pt x="202" y="31"/>
                    <a:pt x="202" y="31"/>
                    <a:pt x="202" y="31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4" y="32"/>
                    <a:pt x="221" y="29"/>
                    <a:pt x="232" y="2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16" y="38"/>
                    <a:pt x="211" y="54"/>
                    <a:pt x="211" y="67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02" y="94"/>
                    <a:pt x="202" y="94"/>
                    <a:pt x="202" y="94"/>
                  </a:cubicBezTo>
                  <a:cubicBezTo>
                    <a:pt x="202" y="94"/>
                    <a:pt x="202" y="94"/>
                    <a:pt x="202" y="94"/>
                  </a:cubicBezTo>
                  <a:close/>
                  <a:moveTo>
                    <a:pt x="273" y="94"/>
                  </a:moveTo>
                  <a:cubicBezTo>
                    <a:pt x="273" y="85"/>
                    <a:pt x="273" y="85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0" y="92"/>
                    <a:pt x="261" y="95"/>
                    <a:pt x="254" y="95"/>
                  </a:cubicBezTo>
                  <a:cubicBezTo>
                    <a:pt x="243" y="95"/>
                    <a:pt x="238" y="88"/>
                    <a:pt x="238" y="77"/>
                  </a:cubicBezTo>
                  <a:cubicBezTo>
                    <a:pt x="238" y="63"/>
                    <a:pt x="254" y="58"/>
                    <a:pt x="273" y="58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47"/>
                    <a:pt x="273" y="36"/>
                    <a:pt x="261" y="36"/>
                  </a:cubicBezTo>
                  <a:cubicBezTo>
                    <a:pt x="254" y="36"/>
                    <a:pt x="250" y="38"/>
                    <a:pt x="248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9" y="34"/>
                    <a:pt x="250" y="29"/>
                    <a:pt x="261" y="29"/>
                  </a:cubicBezTo>
                  <a:cubicBezTo>
                    <a:pt x="275" y="29"/>
                    <a:pt x="282" y="34"/>
                    <a:pt x="282" y="49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lose/>
                  <a:moveTo>
                    <a:pt x="268" y="65"/>
                  </a:moveTo>
                  <a:cubicBezTo>
                    <a:pt x="261" y="65"/>
                    <a:pt x="248" y="68"/>
                    <a:pt x="248" y="77"/>
                  </a:cubicBezTo>
                  <a:cubicBezTo>
                    <a:pt x="248" y="83"/>
                    <a:pt x="252" y="86"/>
                    <a:pt x="255" y="86"/>
                  </a:cubicBezTo>
                  <a:cubicBezTo>
                    <a:pt x="263" y="86"/>
                    <a:pt x="268" y="83"/>
                    <a:pt x="272" y="77"/>
                  </a:cubicBezTo>
                  <a:cubicBezTo>
                    <a:pt x="273" y="72"/>
                    <a:pt x="273" y="70"/>
                    <a:pt x="273" y="65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68" y="65"/>
                    <a:pt x="268" y="65"/>
                    <a:pt x="268" y="65"/>
                  </a:cubicBezTo>
                  <a:close/>
                  <a:moveTo>
                    <a:pt x="333" y="94"/>
                  </a:moveTo>
                  <a:cubicBezTo>
                    <a:pt x="329" y="95"/>
                    <a:pt x="327" y="95"/>
                    <a:pt x="324" y="95"/>
                  </a:cubicBezTo>
                  <a:cubicBezTo>
                    <a:pt x="313" y="95"/>
                    <a:pt x="308" y="90"/>
                    <a:pt x="308" y="7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7" y="31"/>
                    <a:pt x="297" y="31"/>
                    <a:pt x="297" y="31"/>
                  </a:cubicBezTo>
                  <a:cubicBezTo>
                    <a:pt x="308" y="31"/>
                    <a:pt x="308" y="31"/>
                    <a:pt x="308" y="31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77"/>
                    <a:pt x="317" y="77"/>
                    <a:pt x="317" y="77"/>
                  </a:cubicBezTo>
                  <a:cubicBezTo>
                    <a:pt x="317" y="83"/>
                    <a:pt x="318" y="86"/>
                    <a:pt x="326" y="86"/>
                  </a:cubicBezTo>
                  <a:cubicBezTo>
                    <a:pt x="329" y="86"/>
                    <a:pt x="329" y="86"/>
                    <a:pt x="333" y="86"/>
                  </a:cubicBezTo>
                  <a:cubicBezTo>
                    <a:pt x="333" y="94"/>
                    <a:pt x="333" y="94"/>
                    <a:pt x="333" y="94"/>
                  </a:cubicBezTo>
                  <a:cubicBezTo>
                    <a:pt x="333" y="94"/>
                    <a:pt x="333" y="94"/>
                    <a:pt x="333" y="94"/>
                  </a:cubicBezTo>
                  <a:close/>
                  <a:moveTo>
                    <a:pt x="345" y="13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6" y="2"/>
                    <a:pt x="356" y="2"/>
                    <a:pt x="356" y="2"/>
                  </a:cubicBezTo>
                  <a:cubicBezTo>
                    <a:pt x="356" y="13"/>
                    <a:pt x="356" y="13"/>
                    <a:pt x="356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lose/>
                  <a:moveTo>
                    <a:pt x="345" y="94"/>
                  </a:moveTo>
                  <a:cubicBezTo>
                    <a:pt x="345" y="31"/>
                    <a:pt x="345" y="31"/>
                    <a:pt x="345" y="31"/>
                  </a:cubicBezTo>
                  <a:cubicBezTo>
                    <a:pt x="354" y="31"/>
                    <a:pt x="354" y="31"/>
                    <a:pt x="354" y="31"/>
                  </a:cubicBezTo>
                  <a:cubicBezTo>
                    <a:pt x="354" y="94"/>
                    <a:pt x="354" y="94"/>
                    <a:pt x="354" y="94"/>
                  </a:cubicBezTo>
                  <a:cubicBezTo>
                    <a:pt x="345" y="94"/>
                    <a:pt x="345" y="94"/>
                    <a:pt x="345" y="94"/>
                  </a:cubicBezTo>
                  <a:cubicBezTo>
                    <a:pt x="345" y="94"/>
                    <a:pt x="345" y="94"/>
                    <a:pt x="345" y="94"/>
                  </a:cubicBezTo>
                  <a:close/>
                  <a:moveTo>
                    <a:pt x="372" y="61"/>
                  </a:moveTo>
                  <a:cubicBezTo>
                    <a:pt x="372" y="45"/>
                    <a:pt x="378" y="29"/>
                    <a:pt x="397" y="29"/>
                  </a:cubicBezTo>
                  <a:cubicBezTo>
                    <a:pt x="417" y="29"/>
                    <a:pt x="423" y="45"/>
                    <a:pt x="423" y="61"/>
                  </a:cubicBezTo>
                  <a:cubicBezTo>
                    <a:pt x="423" y="79"/>
                    <a:pt x="417" y="95"/>
                    <a:pt x="397" y="95"/>
                  </a:cubicBezTo>
                  <a:cubicBezTo>
                    <a:pt x="378" y="95"/>
                    <a:pt x="372" y="79"/>
                    <a:pt x="372" y="61"/>
                  </a:cubicBezTo>
                  <a:close/>
                  <a:moveTo>
                    <a:pt x="414" y="61"/>
                  </a:moveTo>
                  <a:cubicBezTo>
                    <a:pt x="414" y="52"/>
                    <a:pt x="410" y="36"/>
                    <a:pt x="397" y="36"/>
                  </a:cubicBezTo>
                  <a:cubicBezTo>
                    <a:pt x="385" y="36"/>
                    <a:pt x="381" y="52"/>
                    <a:pt x="381" y="61"/>
                  </a:cubicBezTo>
                  <a:cubicBezTo>
                    <a:pt x="381" y="72"/>
                    <a:pt x="385" y="86"/>
                    <a:pt x="397" y="86"/>
                  </a:cubicBezTo>
                  <a:cubicBezTo>
                    <a:pt x="410" y="86"/>
                    <a:pt x="414" y="72"/>
                    <a:pt x="414" y="61"/>
                  </a:cubicBezTo>
                  <a:close/>
                  <a:moveTo>
                    <a:pt x="475" y="94"/>
                  </a:moveTo>
                  <a:cubicBezTo>
                    <a:pt x="475" y="58"/>
                    <a:pt x="475" y="58"/>
                    <a:pt x="475" y="58"/>
                  </a:cubicBezTo>
                  <a:cubicBezTo>
                    <a:pt x="475" y="50"/>
                    <a:pt x="476" y="38"/>
                    <a:pt x="466" y="38"/>
                  </a:cubicBezTo>
                  <a:cubicBezTo>
                    <a:pt x="453" y="38"/>
                    <a:pt x="448" y="58"/>
                    <a:pt x="448" y="67"/>
                  </a:cubicBezTo>
                  <a:cubicBezTo>
                    <a:pt x="448" y="94"/>
                    <a:pt x="448" y="94"/>
                    <a:pt x="448" y="94"/>
                  </a:cubicBezTo>
                  <a:cubicBezTo>
                    <a:pt x="439" y="94"/>
                    <a:pt x="439" y="94"/>
                    <a:pt x="439" y="94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51" y="34"/>
                    <a:pt x="457" y="29"/>
                    <a:pt x="467" y="29"/>
                  </a:cubicBezTo>
                  <a:cubicBezTo>
                    <a:pt x="478" y="29"/>
                    <a:pt x="484" y="38"/>
                    <a:pt x="484" y="49"/>
                  </a:cubicBezTo>
                  <a:cubicBezTo>
                    <a:pt x="484" y="94"/>
                    <a:pt x="484" y="94"/>
                    <a:pt x="484" y="94"/>
                  </a:cubicBezTo>
                  <a:cubicBezTo>
                    <a:pt x="475" y="94"/>
                    <a:pt x="475" y="94"/>
                    <a:pt x="475" y="94"/>
                  </a:cubicBezTo>
                  <a:cubicBezTo>
                    <a:pt x="475" y="94"/>
                    <a:pt x="475" y="94"/>
                    <a:pt x="475" y="94"/>
                  </a:cubicBezTo>
                  <a:close/>
                  <a:moveTo>
                    <a:pt x="498" y="85"/>
                  </a:moveTo>
                  <a:cubicBezTo>
                    <a:pt x="503" y="86"/>
                    <a:pt x="509" y="86"/>
                    <a:pt x="514" y="86"/>
                  </a:cubicBezTo>
                  <a:cubicBezTo>
                    <a:pt x="521" y="86"/>
                    <a:pt x="530" y="85"/>
                    <a:pt x="530" y="77"/>
                  </a:cubicBezTo>
                  <a:cubicBezTo>
                    <a:pt x="530" y="70"/>
                    <a:pt x="523" y="68"/>
                    <a:pt x="518" y="65"/>
                  </a:cubicBezTo>
                  <a:cubicBezTo>
                    <a:pt x="512" y="63"/>
                    <a:pt x="512" y="63"/>
                    <a:pt x="512" y="63"/>
                  </a:cubicBezTo>
                  <a:cubicBezTo>
                    <a:pt x="505" y="59"/>
                    <a:pt x="498" y="56"/>
                    <a:pt x="498" y="45"/>
                  </a:cubicBezTo>
                  <a:cubicBezTo>
                    <a:pt x="498" y="32"/>
                    <a:pt x="509" y="29"/>
                    <a:pt x="520" y="29"/>
                  </a:cubicBezTo>
                  <a:cubicBezTo>
                    <a:pt x="525" y="29"/>
                    <a:pt x="530" y="29"/>
                    <a:pt x="536" y="31"/>
                  </a:cubicBezTo>
                  <a:cubicBezTo>
                    <a:pt x="536" y="40"/>
                    <a:pt x="536" y="40"/>
                    <a:pt x="536" y="40"/>
                  </a:cubicBezTo>
                  <a:cubicBezTo>
                    <a:pt x="530" y="38"/>
                    <a:pt x="525" y="36"/>
                    <a:pt x="520" y="36"/>
                  </a:cubicBezTo>
                  <a:cubicBezTo>
                    <a:pt x="516" y="36"/>
                    <a:pt x="507" y="38"/>
                    <a:pt x="507" y="45"/>
                  </a:cubicBezTo>
                  <a:cubicBezTo>
                    <a:pt x="507" y="50"/>
                    <a:pt x="514" y="52"/>
                    <a:pt x="520" y="54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32" y="63"/>
                    <a:pt x="539" y="65"/>
                    <a:pt x="539" y="76"/>
                  </a:cubicBezTo>
                  <a:cubicBezTo>
                    <a:pt x="539" y="90"/>
                    <a:pt x="529" y="95"/>
                    <a:pt x="516" y="95"/>
                  </a:cubicBezTo>
                  <a:cubicBezTo>
                    <a:pt x="509" y="95"/>
                    <a:pt x="503" y="94"/>
                    <a:pt x="498" y="92"/>
                  </a:cubicBezTo>
                  <a:cubicBezTo>
                    <a:pt x="498" y="85"/>
                    <a:pt x="498" y="85"/>
                    <a:pt x="498" y="85"/>
                  </a:cubicBezTo>
                  <a:cubicBezTo>
                    <a:pt x="498" y="85"/>
                    <a:pt x="498" y="85"/>
                    <a:pt x="49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462100" y="4374854"/>
            <a:ext cx="3920730" cy="550287"/>
            <a:chOff x="1681163" y="2122488"/>
            <a:chExt cx="2740025" cy="512762"/>
          </a:xfrm>
        </p:grpSpPr>
        <p:sp>
          <p:nvSpPr>
            <p:cNvPr id="39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684338" y="2125663"/>
              <a:ext cx="2733675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0" name="Group 39"/>
            <p:cNvGrpSpPr/>
            <p:nvPr userDrawn="1"/>
          </p:nvGrpSpPr>
          <p:grpSpPr>
            <a:xfrm>
              <a:off x="3233738" y="2293938"/>
              <a:ext cx="1187450" cy="341312"/>
              <a:chOff x="3233738" y="2293938"/>
              <a:chExt cx="1187450" cy="341312"/>
            </a:xfrm>
            <a:solidFill>
              <a:srgbClr val="FF0000"/>
            </a:solidFill>
          </p:grpSpPr>
          <p:sp>
            <p:nvSpPr>
              <p:cNvPr id="43" name="Freeform 6"/>
              <p:cNvSpPr>
                <a:spLocks/>
              </p:cNvSpPr>
              <p:nvPr userDrawn="1"/>
            </p:nvSpPr>
            <p:spPr bwMode="auto">
              <a:xfrm>
                <a:off x="3233738" y="2351088"/>
                <a:ext cx="127000" cy="206375"/>
              </a:xfrm>
              <a:custGeom>
                <a:avLst/>
                <a:gdLst>
                  <a:gd name="T0" fmla="*/ 0 w 34"/>
                  <a:gd name="T1" fmla="*/ 47 h 55"/>
                  <a:gd name="T2" fmla="*/ 14 w 34"/>
                  <a:gd name="T3" fmla="*/ 50 h 55"/>
                  <a:gd name="T4" fmla="*/ 27 w 34"/>
                  <a:gd name="T5" fmla="*/ 40 h 55"/>
                  <a:gd name="T6" fmla="*/ 0 w 34"/>
                  <a:gd name="T7" fmla="*/ 14 h 55"/>
                  <a:gd name="T8" fmla="*/ 18 w 34"/>
                  <a:gd name="T9" fmla="*/ 0 h 55"/>
                  <a:gd name="T10" fmla="*/ 31 w 34"/>
                  <a:gd name="T11" fmla="*/ 2 h 55"/>
                  <a:gd name="T12" fmla="*/ 31 w 34"/>
                  <a:gd name="T13" fmla="*/ 7 h 55"/>
                  <a:gd name="T14" fmla="*/ 18 w 34"/>
                  <a:gd name="T15" fmla="*/ 5 h 55"/>
                  <a:gd name="T16" fmla="*/ 7 w 34"/>
                  <a:gd name="T17" fmla="*/ 13 h 55"/>
                  <a:gd name="T18" fmla="*/ 17 w 34"/>
                  <a:gd name="T19" fmla="*/ 22 h 55"/>
                  <a:gd name="T20" fmla="*/ 22 w 34"/>
                  <a:gd name="T21" fmla="*/ 24 h 55"/>
                  <a:gd name="T22" fmla="*/ 34 w 34"/>
                  <a:gd name="T23" fmla="*/ 39 h 55"/>
                  <a:gd name="T24" fmla="*/ 14 w 34"/>
                  <a:gd name="T25" fmla="*/ 55 h 55"/>
                  <a:gd name="T26" fmla="*/ 0 w 34"/>
                  <a:gd name="T27" fmla="*/ 53 h 55"/>
                  <a:gd name="T28" fmla="*/ 0 w 34"/>
                  <a:gd name="T29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5">
                    <a:moveTo>
                      <a:pt x="0" y="47"/>
                    </a:moveTo>
                    <a:cubicBezTo>
                      <a:pt x="4" y="48"/>
                      <a:pt x="9" y="50"/>
                      <a:pt x="14" y="50"/>
                    </a:cubicBezTo>
                    <a:cubicBezTo>
                      <a:pt x="21" y="50"/>
                      <a:pt x="27" y="47"/>
                      <a:pt x="27" y="40"/>
                    </a:cubicBezTo>
                    <a:cubicBezTo>
                      <a:pt x="27" y="27"/>
                      <a:pt x="0" y="29"/>
                      <a:pt x="0" y="14"/>
                    </a:cubicBezTo>
                    <a:cubicBezTo>
                      <a:pt x="0" y="3"/>
                      <a:pt x="8" y="0"/>
                      <a:pt x="18" y="0"/>
                    </a:cubicBezTo>
                    <a:cubicBezTo>
                      <a:pt x="22" y="0"/>
                      <a:pt x="26" y="1"/>
                      <a:pt x="31" y="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7" y="6"/>
                      <a:pt x="22" y="5"/>
                      <a:pt x="18" y="5"/>
                    </a:cubicBezTo>
                    <a:cubicBezTo>
                      <a:pt x="14" y="5"/>
                      <a:pt x="7" y="7"/>
                      <a:pt x="7" y="13"/>
                    </a:cubicBezTo>
                    <a:cubicBezTo>
                      <a:pt x="7" y="18"/>
                      <a:pt x="13" y="20"/>
                      <a:pt x="17" y="22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8" y="28"/>
                      <a:pt x="34" y="30"/>
                      <a:pt x="34" y="39"/>
                    </a:cubicBezTo>
                    <a:cubicBezTo>
                      <a:pt x="34" y="51"/>
                      <a:pt x="24" y="55"/>
                      <a:pt x="14" y="55"/>
                    </a:cubicBezTo>
                    <a:cubicBezTo>
                      <a:pt x="10" y="55"/>
                      <a:pt x="4" y="54"/>
                      <a:pt x="0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 userDrawn="1"/>
            </p:nvSpPr>
            <p:spPr bwMode="auto">
              <a:xfrm>
                <a:off x="3379788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3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5" name="Freeform 8"/>
              <p:cNvSpPr>
                <a:spLocks/>
              </p:cNvSpPr>
              <p:nvPr userDrawn="1"/>
            </p:nvSpPr>
            <p:spPr bwMode="auto">
              <a:xfrm>
                <a:off x="3509963" y="2351088"/>
                <a:ext cx="87313" cy="201612"/>
              </a:xfrm>
              <a:custGeom>
                <a:avLst/>
                <a:gdLst>
                  <a:gd name="T0" fmla="*/ 0 w 23"/>
                  <a:gd name="T1" fmla="*/ 54 h 54"/>
                  <a:gd name="T2" fmla="*/ 0 w 23"/>
                  <a:gd name="T3" fmla="*/ 1 h 54"/>
                  <a:gd name="T4" fmla="*/ 6 w 23"/>
                  <a:gd name="T5" fmla="*/ 1 h 54"/>
                  <a:gd name="T6" fmla="*/ 6 w 23"/>
                  <a:gd name="T7" fmla="*/ 12 h 54"/>
                  <a:gd name="T8" fmla="*/ 6 w 23"/>
                  <a:gd name="T9" fmla="*/ 12 h 54"/>
                  <a:gd name="T10" fmla="*/ 23 w 23"/>
                  <a:gd name="T11" fmla="*/ 0 h 54"/>
                  <a:gd name="T12" fmla="*/ 23 w 23"/>
                  <a:gd name="T13" fmla="*/ 6 h 54"/>
                  <a:gd name="T14" fmla="*/ 6 w 23"/>
                  <a:gd name="T15" fmla="*/ 32 h 54"/>
                  <a:gd name="T16" fmla="*/ 6 w 23"/>
                  <a:gd name="T17" fmla="*/ 54 h 54"/>
                  <a:gd name="T18" fmla="*/ 0 w 23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4"/>
                      <a:pt x="15" y="0"/>
                      <a:pt x="23" y="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9" y="6"/>
                      <a:pt x="6" y="22"/>
                      <a:pt x="6" y="32"/>
                    </a:cubicBezTo>
                    <a:cubicBezTo>
                      <a:pt x="6" y="54"/>
                      <a:pt x="6" y="54"/>
                      <a:pt x="6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Freeform 9"/>
              <p:cNvSpPr>
                <a:spLocks noEditPoints="1"/>
              </p:cNvSpPr>
              <p:nvPr userDrawn="1"/>
            </p:nvSpPr>
            <p:spPr bwMode="auto">
              <a:xfrm>
                <a:off x="3616326" y="2351088"/>
                <a:ext cx="134938" cy="206375"/>
              </a:xfrm>
              <a:custGeom>
                <a:avLst/>
                <a:gdLst>
                  <a:gd name="T0" fmla="*/ 30 w 36"/>
                  <a:gd name="T1" fmla="*/ 54 h 55"/>
                  <a:gd name="T2" fmla="*/ 30 w 36"/>
                  <a:gd name="T3" fmla="*/ 46 h 55"/>
                  <a:gd name="T4" fmla="*/ 30 w 36"/>
                  <a:gd name="T5" fmla="*/ 46 h 55"/>
                  <a:gd name="T6" fmla="*/ 14 w 36"/>
                  <a:gd name="T7" fmla="*/ 55 h 55"/>
                  <a:gd name="T8" fmla="*/ 0 w 36"/>
                  <a:gd name="T9" fmla="*/ 41 h 55"/>
                  <a:gd name="T10" fmla="*/ 30 w 36"/>
                  <a:gd name="T11" fmla="*/ 24 h 55"/>
                  <a:gd name="T12" fmla="*/ 19 w 36"/>
                  <a:gd name="T13" fmla="*/ 5 h 55"/>
                  <a:gd name="T14" fmla="*/ 8 w 36"/>
                  <a:gd name="T15" fmla="*/ 14 h 55"/>
                  <a:gd name="T16" fmla="*/ 1 w 36"/>
                  <a:gd name="T17" fmla="*/ 14 h 55"/>
                  <a:gd name="T18" fmla="*/ 19 w 36"/>
                  <a:gd name="T19" fmla="*/ 0 h 55"/>
                  <a:gd name="T20" fmla="*/ 36 w 36"/>
                  <a:gd name="T21" fmla="*/ 18 h 55"/>
                  <a:gd name="T22" fmla="*/ 36 w 36"/>
                  <a:gd name="T23" fmla="*/ 54 h 55"/>
                  <a:gd name="T24" fmla="*/ 30 w 36"/>
                  <a:gd name="T25" fmla="*/ 54 h 55"/>
                  <a:gd name="T26" fmla="*/ 25 w 36"/>
                  <a:gd name="T27" fmla="*/ 29 h 55"/>
                  <a:gd name="T28" fmla="*/ 7 w 36"/>
                  <a:gd name="T29" fmla="*/ 41 h 55"/>
                  <a:gd name="T30" fmla="*/ 15 w 36"/>
                  <a:gd name="T31" fmla="*/ 48 h 55"/>
                  <a:gd name="T32" fmla="*/ 28 w 36"/>
                  <a:gd name="T33" fmla="*/ 41 h 55"/>
                  <a:gd name="T34" fmla="*/ 30 w 36"/>
                  <a:gd name="T35" fmla="*/ 29 h 55"/>
                  <a:gd name="T36" fmla="*/ 25 w 36"/>
                  <a:gd name="T37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55">
                    <a:moveTo>
                      <a:pt x="30" y="54"/>
                    </a:move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6" y="52"/>
                      <a:pt x="21" y="55"/>
                      <a:pt x="14" y="55"/>
                    </a:cubicBezTo>
                    <a:cubicBezTo>
                      <a:pt x="5" y="55"/>
                      <a:pt x="0" y="49"/>
                      <a:pt x="0" y="41"/>
                    </a:cubicBezTo>
                    <a:cubicBezTo>
                      <a:pt x="0" y="26"/>
                      <a:pt x="19" y="24"/>
                      <a:pt x="30" y="24"/>
                    </a:cubicBezTo>
                    <a:cubicBezTo>
                      <a:pt x="30" y="15"/>
                      <a:pt x="31" y="5"/>
                      <a:pt x="19" y="5"/>
                    </a:cubicBezTo>
                    <a:cubicBezTo>
                      <a:pt x="13" y="5"/>
                      <a:pt x="9" y="7"/>
                      <a:pt x="8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4"/>
                      <a:pt x="11" y="0"/>
                      <a:pt x="19" y="0"/>
                    </a:cubicBezTo>
                    <a:cubicBezTo>
                      <a:pt x="32" y="0"/>
                      <a:pt x="36" y="6"/>
                      <a:pt x="36" y="18"/>
                    </a:cubicBezTo>
                    <a:cubicBezTo>
                      <a:pt x="36" y="54"/>
                      <a:pt x="36" y="54"/>
                      <a:pt x="36" y="54"/>
                    </a:cubicBezTo>
                    <a:lnTo>
                      <a:pt x="30" y="54"/>
                    </a:lnTo>
                    <a:close/>
                    <a:moveTo>
                      <a:pt x="25" y="29"/>
                    </a:moveTo>
                    <a:cubicBezTo>
                      <a:pt x="17" y="29"/>
                      <a:pt x="7" y="32"/>
                      <a:pt x="7" y="41"/>
                    </a:cubicBezTo>
                    <a:cubicBezTo>
                      <a:pt x="7" y="45"/>
                      <a:pt x="11" y="48"/>
                      <a:pt x="15" y="48"/>
                    </a:cubicBezTo>
                    <a:cubicBezTo>
                      <a:pt x="20" y="48"/>
                      <a:pt x="25" y="45"/>
                      <a:pt x="28" y="41"/>
                    </a:cubicBezTo>
                    <a:cubicBezTo>
                      <a:pt x="30" y="37"/>
                      <a:pt x="30" y="34"/>
                      <a:pt x="30" y="29"/>
                    </a:cubicBezTo>
                    <a:lnTo>
                      <a:pt x="2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3784601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2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2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Freeform 11"/>
              <p:cNvSpPr>
                <a:spLocks noEditPoints="1"/>
              </p:cNvSpPr>
              <p:nvPr userDrawn="1"/>
            </p:nvSpPr>
            <p:spPr bwMode="auto">
              <a:xfrm>
                <a:off x="3908426" y="2351088"/>
                <a:ext cx="142875" cy="206375"/>
              </a:xfrm>
              <a:custGeom>
                <a:avLst/>
                <a:gdLst>
                  <a:gd name="T0" fmla="*/ 36 w 38"/>
                  <a:gd name="T1" fmla="*/ 54 h 55"/>
                  <a:gd name="T2" fmla="*/ 25 w 38"/>
                  <a:gd name="T3" fmla="*/ 55 h 55"/>
                  <a:gd name="T4" fmla="*/ 0 w 38"/>
                  <a:gd name="T5" fmla="*/ 26 h 55"/>
                  <a:gd name="T6" fmla="*/ 20 w 38"/>
                  <a:gd name="T7" fmla="*/ 0 h 55"/>
                  <a:gd name="T8" fmla="*/ 38 w 38"/>
                  <a:gd name="T9" fmla="*/ 19 h 55"/>
                  <a:gd name="T10" fmla="*/ 38 w 38"/>
                  <a:gd name="T11" fmla="*/ 21 h 55"/>
                  <a:gd name="T12" fmla="*/ 7 w 38"/>
                  <a:gd name="T13" fmla="*/ 21 h 55"/>
                  <a:gd name="T14" fmla="*/ 7 w 38"/>
                  <a:gd name="T15" fmla="*/ 27 h 55"/>
                  <a:gd name="T16" fmla="*/ 27 w 38"/>
                  <a:gd name="T17" fmla="*/ 50 h 55"/>
                  <a:gd name="T18" fmla="*/ 36 w 38"/>
                  <a:gd name="T19" fmla="*/ 48 h 55"/>
                  <a:gd name="T20" fmla="*/ 36 w 38"/>
                  <a:gd name="T21" fmla="*/ 54 h 55"/>
                  <a:gd name="T22" fmla="*/ 31 w 38"/>
                  <a:gd name="T23" fmla="*/ 16 h 55"/>
                  <a:gd name="T24" fmla="*/ 20 w 38"/>
                  <a:gd name="T25" fmla="*/ 5 h 55"/>
                  <a:gd name="T26" fmla="*/ 7 w 38"/>
                  <a:gd name="T27" fmla="*/ 16 h 55"/>
                  <a:gd name="T28" fmla="*/ 31 w 38"/>
                  <a:gd name="T29" fmla="*/ 1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5">
                    <a:moveTo>
                      <a:pt x="36" y="54"/>
                    </a:moveTo>
                    <a:cubicBezTo>
                      <a:pt x="33" y="54"/>
                      <a:pt x="29" y="55"/>
                      <a:pt x="25" y="55"/>
                    </a:cubicBezTo>
                    <a:cubicBezTo>
                      <a:pt x="7" y="55"/>
                      <a:pt x="0" y="42"/>
                      <a:pt x="0" y="26"/>
                    </a:cubicBezTo>
                    <a:cubicBezTo>
                      <a:pt x="0" y="12"/>
                      <a:pt x="4" y="0"/>
                      <a:pt x="20" y="0"/>
                    </a:cubicBezTo>
                    <a:cubicBezTo>
                      <a:pt x="31" y="0"/>
                      <a:pt x="38" y="8"/>
                      <a:pt x="38" y="19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7" y="25"/>
                      <a:pt x="7" y="27"/>
                    </a:cubicBezTo>
                    <a:cubicBezTo>
                      <a:pt x="7" y="40"/>
                      <a:pt x="12" y="50"/>
                      <a:pt x="27" y="50"/>
                    </a:cubicBezTo>
                    <a:cubicBezTo>
                      <a:pt x="30" y="50"/>
                      <a:pt x="33" y="49"/>
                      <a:pt x="36" y="48"/>
                    </a:cubicBezTo>
                    <a:lnTo>
                      <a:pt x="36" y="54"/>
                    </a:lnTo>
                    <a:close/>
                    <a:moveTo>
                      <a:pt x="31" y="16"/>
                    </a:moveTo>
                    <a:cubicBezTo>
                      <a:pt x="31" y="10"/>
                      <a:pt x="26" y="5"/>
                      <a:pt x="20" y="5"/>
                    </a:cubicBezTo>
                    <a:cubicBezTo>
                      <a:pt x="13" y="5"/>
                      <a:pt x="9" y="9"/>
                      <a:pt x="7" y="16"/>
                    </a:cubicBezTo>
                    <a:lnTo>
                      <a:pt x="3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4076701" y="2351088"/>
                <a:ext cx="146050" cy="284162"/>
              </a:xfrm>
              <a:custGeom>
                <a:avLst/>
                <a:gdLst>
                  <a:gd name="T0" fmla="*/ 33 w 39"/>
                  <a:gd name="T1" fmla="*/ 43 h 76"/>
                  <a:gd name="T2" fmla="*/ 33 w 39"/>
                  <a:gd name="T3" fmla="*/ 43 h 76"/>
                  <a:gd name="T4" fmla="*/ 19 w 39"/>
                  <a:gd name="T5" fmla="*/ 54 h 76"/>
                  <a:gd name="T6" fmla="*/ 0 w 39"/>
                  <a:gd name="T7" fmla="*/ 27 h 76"/>
                  <a:gd name="T8" fmla="*/ 19 w 39"/>
                  <a:gd name="T9" fmla="*/ 0 h 76"/>
                  <a:gd name="T10" fmla="*/ 33 w 39"/>
                  <a:gd name="T11" fmla="*/ 11 h 76"/>
                  <a:gd name="T12" fmla="*/ 33 w 39"/>
                  <a:gd name="T13" fmla="*/ 11 h 76"/>
                  <a:gd name="T14" fmla="*/ 33 w 39"/>
                  <a:gd name="T15" fmla="*/ 1 h 76"/>
                  <a:gd name="T16" fmla="*/ 39 w 39"/>
                  <a:gd name="T17" fmla="*/ 1 h 76"/>
                  <a:gd name="T18" fmla="*/ 39 w 39"/>
                  <a:gd name="T19" fmla="*/ 52 h 76"/>
                  <a:gd name="T20" fmla="*/ 17 w 39"/>
                  <a:gd name="T21" fmla="*/ 76 h 76"/>
                  <a:gd name="T22" fmla="*/ 3 w 39"/>
                  <a:gd name="T23" fmla="*/ 74 h 76"/>
                  <a:gd name="T24" fmla="*/ 3 w 39"/>
                  <a:gd name="T25" fmla="*/ 68 h 76"/>
                  <a:gd name="T26" fmla="*/ 15 w 39"/>
                  <a:gd name="T27" fmla="*/ 70 h 76"/>
                  <a:gd name="T28" fmla="*/ 33 w 39"/>
                  <a:gd name="T29" fmla="*/ 53 h 76"/>
                  <a:gd name="T30" fmla="*/ 33 w 39"/>
                  <a:gd name="T31" fmla="*/ 43 h 76"/>
                  <a:gd name="T32" fmla="*/ 33 w 39"/>
                  <a:gd name="T33" fmla="*/ 27 h 76"/>
                  <a:gd name="T34" fmla="*/ 19 w 39"/>
                  <a:gd name="T35" fmla="*/ 5 h 76"/>
                  <a:gd name="T36" fmla="*/ 7 w 39"/>
                  <a:gd name="T37" fmla="*/ 28 h 76"/>
                  <a:gd name="T38" fmla="*/ 19 w 39"/>
                  <a:gd name="T39" fmla="*/ 48 h 76"/>
                  <a:gd name="T40" fmla="*/ 33 w 39"/>
                  <a:gd name="T41" fmla="*/ 2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6">
                    <a:moveTo>
                      <a:pt x="33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49"/>
                      <a:pt x="26" y="54"/>
                      <a:pt x="19" y="54"/>
                    </a:cubicBezTo>
                    <a:cubicBezTo>
                      <a:pt x="3" y="54"/>
                      <a:pt x="0" y="40"/>
                      <a:pt x="0" y="27"/>
                    </a:cubicBezTo>
                    <a:cubicBezTo>
                      <a:pt x="0" y="16"/>
                      <a:pt x="4" y="0"/>
                      <a:pt x="19" y="0"/>
                    </a:cubicBezTo>
                    <a:cubicBezTo>
                      <a:pt x="26" y="0"/>
                      <a:pt x="31" y="4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2" y="76"/>
                      <a:pt x="17" y="76"/>
                    </a:cubicBezTo>
                    <a:cubicBezTo>
                      <a:pt x="12" y="76"/>
                      <a:pt x="8" y="75"/>
                      <a:pt x="3" y="74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7" y="70"/>
                      <a:pt x="11" y="70"/>
                      <a:pt x="15" y="70"/>
                    </a:cubicBezTo>
                    <a:cubicBezTo>
                      <a:pt x="28" y="70"/>
                      <a:pt x="33" y="66"/>
                      <a:pt x="33" y="53"/>
                    </a:cubicBezTo>
                    <a:lnTo>
                      <a:pt x="33" y="43"/>
                    </a:lnTo>
                    <a:close/>
                    <a:moveTo>
                      <a:pt x="33" y="27"/>
                    </a:moveTo>
                    <a:cubicBezTo>
                      <a:pt x="33" y="18"/>
                      <a:pt x="29" y="5"/>
                      <a:pt x="19" y="5"/>
                    </a:cubicBezTo>
                    <a:cubicBezTo>
                      <a:pt x="9" y="5"/>
                      <a:pt x="7" y="21"/>
                      <a:pt x="7" y="28"/>
                    </a:cubicBezTo>
                    <a:cubicBezTo>
                      <a:pt x="7" y="36"/>
                      <a:pt x="8" y="48"/>
                      <a:pt x="19" y="48"/>
                    </a:cubicBezTo>
                    <a:cubicBezTo>
                      <a:pt x="29" y="48"/>
                      <a:pt x="33" y="35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 userDrawn="1"/>
            </p:nvSpPr>
            <p:spPr bwMode="auto">
              <a:xfrm>
                <a:off x="4252913" y="2354263"/>
                <a:ext cx="168275" cy="274637"/>
              </a:xfrm>
              <a:custGeom>
                <a:avLst/>
                <a:gdLst>
                  <a:gd name="T0" fmla="*/ 31 w 106"/>
                  <a:gd name="T1" fmla="*/ 173 h 173"/>
                  <a:gd name="T2" fmla="*/ 50 w 106"/>
                  <a:gd name="T3" fmla="*/ 123 h 173"/>
                  <a:gd name="T4" fmla="*/ 0 w 106"/>
                  <a:gd name="T5" fmla="*/ 0 h 173"/>
                  <a:gd name="T6" fmla="*/ 14 w 106"/>
                  <a:gd name="T7" fmla="*/ 0 h 173"/>
                  <a:gd name="T8" fmla="*/ 54 w 106"/>
                  <a:gd name="T9" fmla="*/ 104 h 173"/>
                  <a:gd name="T10" fmla="*/ 92 w 106"/>
                  <a:gd name="T11" fmla="*/ 0 h 173"/>
                  <a:gd name="T12" fmla="*/ 106 w 106"/>
                  <a:gd name="T13" fmla="*/ 0 h 173"/>
                  <a:gd name="T14" fmla="*/ 47 w 106"/>
                  <a:gd name="T15" fmla="*/ 173 h 173"/>
                  <a:gd name="T16" fmla="*/ 31 w 106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73">
                    <a:moveTo>
                      <a:pt x="31" y="173"/>
                    </a:moveTo>
                    <a:lnTo>
                      <a:pt x="50" y="12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54" y="104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47" y="173"/>
                    </a:lnTo>
                    <a:lnTo>
                      <a:pt x="3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1681163" y="2290763"/>
              <a:ext cx="1514475" cy="266700"/>
            </a:xfrm>
            <a:custGeom>
              <a:avLst/>
              <a:gdLst>
                <a:gd name="T0" fmla="*/ 18 w 404"/>
                <a:gd name="T1" fmla="*/ 62 h 71"/>
                <a:gd name="T2" fmla="*/ 29 w 404"/>
                <a:gd name="T3" fmla="*/ 46 h 71"/>
                <a:gd name="T4" fmla="*/ 41 w 404"/>
                <a:gd name="T5" fmla="*/ 32 h 71"/>
                <a:gd name="T6" fmla="*/ 2 w 404"/>
                <a:gd name="T7" fmla="*/ 33 h 71"/>
                <a:gd name="T8" fmla="*/ 22 w 404"/>
                <a:gd name="T9" fmla="*/ 24 h 71"/>
                <a:gd name="T10" fmla="*/ 29 w 404"/>
                <a:gd name="T11" fmla="*/ 39 h 71"/>
                <a:gd name="T12" fmla="*/ 15 w 404"/>
                <a:gd name="T13" fmla="*/ 71 h 71"/>
                <a:gd name="T14" fmla="*/ 29 w 404"/>
                <a:gd name="T15" fmla="*/ 64 h 71"/>
                <a:gd name="T16" fmla="*/ 41 w 404"/>
                <a:gd name="T17" fmla="*/ 70 h 71"/>
                <a:gd name="T18" fmla="*/ 90 w 404"/>
                <a:gd name="T19" fmla="*/ 35 h 71"/>
                <a:gd name="T20" fmla="*/ 46 w 404"/>
                <a:gd name="T21" fmla="*/ 41 h 71"/>
                <a:gd name="T22" fmla="*/ 90 w 404"/>
                <a:gd name="T23" fmla="*/ 68 h 71"/>
                <a:gd name="T24" fmla="*/ 81 w 404"/>
                <a:gd name="T25" fmla="*/ 62 h 71"/>
                <a:gd name="T26" fmla="*/ 69 w 404"/>
                <a:gd name="T27" fmla="*/ 24 h 71"/>
                <a:gd name="T28" fmla="*/ 125 w 404"/>
                <a:gd name="T29" fmla="*/ 35 h 71"/>
                <a:gd name="T30" fmla="*/ 118 w 404"/>
                <a:gd name="T31" fmla="*/ 16 h 71"/>
                <a:gd name="T32" fmla="*/ 122 w 404"/>
                <a:gd name="T33" fmla="*/ 71 h 71"/>
                <a:gd name="T34" fmla="*/ 137 w 404"/>
                <a:gd name="T35" fmla="*/ 61 h 71"/>
                <a:gd name="T36" fmla="*/ 107 w 404"/>
                <a:gd name="T37" fmla="*/ 39 h 71"/>
                <a:gd name="T38" fmla="*/ 125 w 404"/>
                <a:gd name="T39" fmla="*/ 35 h 71"/>
                <a:gd name="T40" fmla="*/ 153 w 404"/>
                <a:gd name="T41" fmla="*/ 33 h 71"/>
                <a:gd name="T42" fmla="*/ 173 w 404"/>
                <a:gd name="T43" fmla="*/ 33 h 71"/>
                <a:gd name="T44" fmla="*/ 184 w 404"/>
                <a:gd name="T45" fmla="*/ 37 h 71"/>
                <a:gd name="T46" fmla="*/ 142 w 404"/>
                <a:gd name="T47" fmla="*/ 41 h 71"/>
                <a:gd name="T48" fmla="*/ 183 w 404"/>
                <a:gd name="T49" fmla="*/ 69 h 71"/>
                <a:gd name="T50" fmla="*/ 173 w 404"/>
                <a:gd name="T51" fmla="*/ 62 h 71"/>
                <a:gd name="T52" fmla="*/ 184 w 404"/>
                <a:gd name="T53" fmla="*/ 40 h 71"/>
                <a:gd name="T54" fmla="*/ 233 w 404"/>
                <a:gd name="T55" fmla="*/ 70 h 71"/>
                <a:gd name="T56" fmla="*/ 219 w 404"/>
                <a:gd name="T57" fmla="*/ 16 h 71"/>
                <a:gd name="T58" fmla="*/ 203 w 404"/>
                <a:gd name="T59" fmla="*/ 27 h 71"/>
                <a:gd name="T60" fmla="*/ 191 w 404"/>
                <a:gd name="T61" fmla="*/ 17 h 71"/>
                <a:gd name="T62" fmla="*/ 203 w 404"/>
                <a:gd name="T63" fmla="*/ 70 h 71"/>
                <a:gd name="T64" fmla="*/ 215 w 404"/>
                <a:gd name="T65" fmla="*/ 27 h 71"/>
                <a:gd name="T66" fmla="*/ 221 w 404"/>
                <a:gd name="T67" fmla="*/ 40 h 71"/>
                <a:gd name="T68" fmla="*/ 258 w 404"/>
                <a:gd name="T69" fmla="*/ 26 h 71"/>
                <a:gd name="T70" fmla="*/ 274 w 404"/>
                <a:gd name="T71" fmla="*/ 17 h 71"/>
                <a:gd name="T72" fmla="*/ 258 w 404"/>
                <a:gd name="T73" fmla="*/ 0 h 71"/>
                <a:gd name="T74" fmla="*/ 246 w 404"/>
                <a:gd name="T75" fmla="*/ 17 h 71"/>
                <a:gd name="T76" fmla="*/ 236 w 404"/>
                <a:gd name="T77" fmla="*/ 26 h 71"/>
                <a:gd name="T78" fmla="*/ 246 w 404"/>
                <a:gd name="T79" fmla="*/ 56 h 71"/>
                <a:gd name="T80" fmla="*/ 272 w 404"/>
                <a:gd name="T81" fmla="*/ 70 h 71"/>
                <a:gd name="T82" fmla="*/ 267 w 404"/>
                <a:gd name="T83" fmla="*/ 62 h 71"/>
                <a:gd name="T84" fmla="*/ 258 w 404"/>
                <a:gd name="T85" fmla="*/ 26 h 71"/>
                <a:gd name="T86" fmla="*/ 322 w 404"/>
                <a:gd name="T87" fmla="*/ 70 h 71"/>
                <a:gd name="T88" fmla="*/ 310 w 404"/>
                <a:gd name="T89" fmla="*/ 17 h 71"/>
                <a:gd name="T90" fmla="*/ 297 w 404"/>
                <a:gd name="T91" fmla="*/ 59 h 71"/>
                <a:gd name="T92" fmla="*/ 292 w 404"/>
                <a:gd name="T93" fmla="*/ 47 h 71"/>
                <a:gd name="T94" fmla="*/ 280 w 404"/>
                <a:gd name="T95" fmla="*/ 17 h 71"/>
                <a:gd name="T96" fmla="*/ 294 w 404"/>
                <a:gd name="T97" fmla="*/ 71 h 71"/>
                <a:gd name="T98" fmla="*/ 310 w 404"/>
                <a:gd name="T99" fmla="*/ 60 h 71"/>
                <a:gd name="T100" fmla="*/ 342 w 404"/>
                <a:gd name="T101" fmla="*/ 47 h 71"/>
                <a:gd name="T102" fmla="*/ 359 w 404"/>
                <a:gd name="T103" fmla="*/ 16 h 71"/>
                <a:gd name="T104" fmla="*/ 342 w 404"/>
                <a:gd name="T105" fmla="*/ 27 h 71"/>
                <a:gd name="T106" fmla="*/ 330 w 404"/>
                <a:gd name="T107" fmla="*/ 17 h 71"/>
                <a:gd name="T108" fmla="*/ 342 w 404"/>
                <a:gd name="T109" fmla="*/ 70 h 71"/>
                <a:gd name="T110" fmla="*/ 393 w 404"/>
                <a:gd name="T111" fmla="*/ 33 h 71"/>
                <a:gd name="T112" fmla="*/ 383 w 404"/>
                <a:gd name="T113" fmla="*/ 24 h 71"/>
                <a:gd name="T114" fmla="*/ 404 w 404"/>
                <a:gd name="T115" fmla="*/ 40 h 71"/>
                <a:gd name="T116" fmla="*/ 384 w 404"/>
                <a:gd name="T117" fmla="*/ 16 h 71"/>
                <a:gd name="T118" fmla="*/ 388 w 404"/>
                <a:gd name="T119" fmla="*/ 71 h 71"/>
                <a:gd name="T120" fmla="*/ 403 w 404"/>
                <a:gd name="T121" fmla="*/ 60 h 71"/>
                <a:gd name="T122" fmla="*/ 373 w 404"/>
                <a:gd name="T123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71">
                  <a:moveTo>
                    <a:pt x="29" y="46"/>
                  </a:moveTo>
                  <a:cubicBezTo>
                    <a:pt x="29" y="53"/>
                    <a:pt x="26" y="62"/>
                    <a:pt x="18" y="62"/>
                  </a:cubicBezTo>
                  <a:cubicBezTo>
                    <a:pt x="14" y="62"/>
                    <a:pt x="12" y="60"/>
                    <a:pt x="12" y="56"/>
                  </a:cubicBezTo>
                  <a:cubicBezTo>
                    <a:pt x="12" y="48"/>
                    <a:pt x="23" y="46"/>
                    <a:pt x="29" y="46"/>
                  </a:cubicBezTo>
                  <a:moveTo>
                    <a:pt x="41" y="70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20"/>
                    <a:pt x="33" y="16"/>
                    <a:pt x="22" y="16"/>
                  </a:cubicBezTo>
                  <a:cubicBezTo>
                    <a:pt x="11" y="16"/>
                    <a:pt x="2" y="20"/>
                    <a:pt x="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27"/>
                    <a:pt x="17" y="24"/>
                    <a:pt x="22" y="24"/>
                  </a:cubicBezTo>
                  <a:cubicBezTo>
                    <a:pt x="28" y="24"/>
                    <a:pt x="29" y="29"/>
                    <a:pt x="29" y="34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7" y="40"/>
                    <a:pt x="0" y="41"/>
                    <a:pt x="0" y="57"/>
                  </a:cubicBezTo>
                  <a:cubicBezTo>
                    <a:pt x="0" y="66"/>
                    <a:pt x="7" y="71"/>
                    <a:pt x="15" y="71"/>
                  </a:cubicBezTo>
                  <a:cubicBezTo>
                    <a:pt x="21" y="71"/>
                    <a:pt x="26" y="69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41" y="70"/>
                    <a:pt x="41" y="70"/>
                    <a:pt x="41" y="70"/>
                  </a:cubicBezTo>
                  <a:moveTo>
                    <a:pt x="77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22"/>
                    <a:pt x="83" y="16"/>
                    <a:pt x="70" y="16"/>
                  </a:cubicBezTo>
                  <a:cubicBezTo>
                    <a:pt x="55" y="16"/>
                    <a:pt x="46" y="26"/>
                    <a:pt x="46" y="41"/>
                  </a:cubicBezTo>
                  <a:cubicBezTo>
                    <a:pt x="46" y="59"/>
                    <a:pt x="56" y="71"/>
                    <a:pt x="75" y="71"/>
                  </a:cubicBezTo>
                  <a:cubicBezTo>
                    <a:pt x="80" y="71"/>
                    <a:pt x="85" y="70"/>
                    <a:pt x="90" y="6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2"/>
                    <a:pt x="84" y="62"/>
                    <a:pt x="81" y="62"/>
                  </a:cubicBezTo>
                  <a:cubicBezTo>
                    <a:pt x="67" y="62"/>
                    <a:pt x="59" y="52"/>
                    <a:pt x="59" y="39"/>
                  </a:cubicBezTo>
                  <a:cubicBezTo>
                    <a:pt x="59" y="33"/>
                    <a:pt x="62" y="24"/>
                    <a:pt x="69" y="24"/>
                  </a:cubicBezTo>
                  <a:cubicBezTo>
                    <a:pt x="76" y="24"/>
                    <a:pt x="77" y="30"/>
                    <a:pt x="77" y="35"/>
                  </a:cubicBezTo>
                  <a:moveTo>
                    <a:pt x="125" y="35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22"/>
                    <a:pt x="130" y="16"/>
                    <a:pt x="118" y="16"/>
                  </a:cubicBezTo>
                  <a:cubicBezTo>
                    <a:pt x="102" y="16"/>
                    <a:pt x="93" y="26"/>
                    <a:pt x="93" y="41"/>
                  </a:cubicBezTo>
                  <a:cubicBezTo>
                    <a:pt x="93" y="59"/>
                    <a:pt x="103" y="71"/>
                    <a:pt x="122" y="71"/>
                  </a:cubicBezTo>
                  <a:cubicBezTo>
                    <a:pt x="127" y="71"/>
                    <a:pt x="132" y="70"/>
                    <a:pt x="137" y="68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4" y="62"/>
                    <a:pt x="131" y="62"/>
                    <a:pt x="128" y="62"/>
                  </a:cubicBezTo>
                  <a:cubicBezTo>
                    <a:pt x="114" y="62"/>
                    <a:pt x="107" y="52"/>
                    <a:pt x="107" y="39"/>
                  </a:cubicBezTo>
                  <a:cubicBezTo>
                    <a:pt x="107" y="33"/>
                    <a:pt x="109" y="24"/>
                    <a:pt x="117" y="24"/>
                  </a:cubicBezTo>
                  <a:cubicBezTo>
                    <a:pt x="123" y="24"/>
                    <a:pt x="125" y="30"/>
                    <a:pt x="125" y="35"/>
                  </a:cubicBezTo>
                  <a:moveTo>
                    <a:pt x="173" y="33"/>
                  </a:moveTo>
                  <a:cubicBezTo>
                    <a:pt x="153" y="33"/>
                    <a:pt x="153" y="33"/>
                    <a:pt x="153" y="33"/>
                  </a:cubicBezTo>
                  <a:cubicBezTo>
                    <a:pt x="154" y="27"/>
                    <a:pt x="158" y="24"/>
                    <a:pt x="163" y="24"/>
                  </a:cubicBezTo>
                  <a:cubicBezTo>
                    <a:pt x="169" y="24"/>
                    <a:pt x="173" y="27"/>
                    <a:pt x="173" y="33"/>
                  </a:cubicBezTo>
                  <a:moveTo>
                    <a:pt x="184" y="40"/>
                  </a:moveTo>
                  <a:cubicBezTo>
                    <a:pt x="184" y="37"/>
                    <a:pt x="184" y="37"/>
                    <a:pt x="184" y="37"/>
                  </a:cubicBezTo>
                  <a:cubicBezTo>
                    <a:pt x="184" y="24"/>
                    <a:pt x="178" y="16"/>
                    <a:pt x="164" y="16"/>
                  </a:cubicBezTo>
                  <a:cubicBezTo>
                    <a:pt x="149" y="16"/>
                    <a:pt x="142" y="26"/>
                    <a:pt x="142" y="41"/>
                  </a:cubicBezTo>
                  <a:cubicBezTo>
                    <a:pt x="142" y="58"/>
                    <a:pt x="150" y="71"/>
                    <a:pt x="168" y="71"/>
                  </a:cubicBezTo>
                  <a:cubicBezTo>
                    <a:pt x="173" y="71"/>
                    <a:pt x="178" y="70"/>
                    <a:pt x="183" y="69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0" y="61"/>
                    <a:pt x="176" y="62"/>
                    <a:pt x="173" y="62"/>
                  </a:cubicBezTo>
                  <a:cubicBezTo>
                    <a:pt x="161" y="62"/>
                    <a:pt x="153" y="51"/>
                    <a:pt x="153" y="40"/>
                  </a:cubicBezTo>
                  <a:cubicBezTo>
                    <a:pt x="184" y="40"/>
                    <a:pt x="184" y="40"/>
                    <a:pt x="184" y="40"/>
                  </a:cubicBezTo>
                  <a:moveTo>
                    <a:pt x="221" y="70"/>
                  </a:moveTo>
                  <a:cubicBezTo>
                    <a:pt x="233" y="70"/>
                    <a:pt x="233" y="70"/>
                    <a:pt x="233" y="70"/>
                  </a:cubicBezTo>
                  <a:cubicBezTo>
                    <a:pt x="233" y="33"/>
                    <a:pt x="233" y="33"/>
                    <a:pt x="233" y="33"/>
                  </a:cubicBezTo>
                  <a:cubicBezTo>
                    <a:pt x="233" y="24"/>
                    <a:pt x="229" y="16"/>
                    <a:pt x="219" y="16"/>
                  </a:cubicBezTo>
                  <a:cubicBezTo>
                    <a:pt x="211" y="16"/>
                    <a:pt x="206" y="20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0"/>
                    <a:pt x="206" y="27"/>
                    <a:pt x="215" y="27"/>
                  </a:cubicBezTo>
                  <a:cubicBezTo>
                    <a:pt x="217" y="27"/>
                    <a:pt x="218" y="27"/>
                    <a:pt x="219" y="28"/>
                  </a:cubicBezTo>
                  <a:cubicBezTo>
                    <a:pt x="221" y="30"/>
                    <a:pt x="221" y="37"/>
                    <a:pt x="221" y="40"/>
                  </a:cubicBezTo>
                  <a:cubicBezTo>
                    <a:pt x="221" y="70"/>
                    <a:pt x="221" y="70"/>
                    <a:pt x="221" y="70"/>
                  </a:cubicBezTo>
                  <a:moveTo>
                    <a:pt x="258" y="26"/>
                  </a:moveTo>
                  <a:cubicBezTo>
                    <a:pt x="274" y="26"/>
                    <a:pt x="274" y="26"/>
                    <a:pt x="274" y="26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58" y="17"/>
                    <a:pt x="258" y="17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6" y="67"/>
                    <a:pt x="252" y="71"/>
                    <a:pt x="262" y="71"/>
                  </a:cubicBezTo>
                  <a:cubicBezTo>
                    <a:pt x="266" y="71"/>
                    <a:pt x="269" y="71"/>
                    <a:pt x="272" y="70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1" y="62"/>
                    <a:pt x="269" y="62"/>
                    <a:pt x="267" y="62"/>
                  </a:cubicBezTo>
                  <a:cubicBezTo>
                    <a:pt x="259" y="62"/>
                    <a:pt x="258" y="57"/>
                    <a:pt x="258" y="50"/>
                  </a:cubicBezTo>
                  <a:cubicBezTo>
                    <a:pt x="258" y="26"/>
                    <a:pt x="258" y="26"/>
                    <a:pt x="258" y="26"/>
                  </a:cubicBezTo>
                  <a:moveTo>
                    <a:pt x="310" y="70"/>
                  </a:moveTo>
                  <a:cubicBezTo>
                    <a:pt x="322" y="70"/>
                    <a:pt x="322" y="70"/>
                    <a:pt x="322" y="70"/>
                  </a:cubicBezTo>
                  <a:cubicBezTo>
                    <a:pt x="322" y="17"/>
                    <a:pt x="322" y="17"/>
                    <a:pt x="322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7"/>
                    <a:pt x="306" y="59"/>
                    <a:pt x="297" y="59"/>
                  </a:cubicBezTo>
                  <a:cubicBezTo>
                    <a:pt x="296" y="59"/>
                    <a:pt x="295" y="59"/>
                    <a:pt x="294" y="58"/>
                  </a:cubicBezTo>
                  <a:cubicBezTo>
                    <a:pt x="292" y="56"/>
                    <a:pt x="292" y="50"/>
                    <a:pt x="292" y="47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280" y="17"/>
                    <a:pt x="280" y="17"/>
                    <a:pt x="280" y="17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63"/>
                    <a:pt x="284" y="71"/>
                    <a:pt x="294" y="71"/>
                  </a:cubicBezTo>
                  <a:cubicBezTo>
                    <a:pt x="301" y="71"/>
                    <a:pt x="307" y="66"/>
                    <a:pt x="309" y="60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10" y="70"/>
                    <a:pt x="310" y="70"/>
                    <a:pt x="310" y="70"/>
                  </a:cubicBezTo>
                  <a:moveTo>
                    <a:pt x="342" y="47"/>
                  </a:moveTo>
                  <a:cubicBezTo>
                    <a:pt x="342" y="34"/>
                    <a:pt x="347" y="29"/>
                    <a:pt x="359" y="29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0" y="16"/>
                    <a:pt x="346" y="19"/>
                    <a:pt x="342" y="27"/>
                  </a:cubicBezTo>
                  <a:cubicBezTo>
                    <a:pt x="342" y="27"/>
                    <a:pt x="342" y="27"/>
                    <a:pt x="342" y="27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2" y="47"/>
                    <a:pt x="342" y="47"/>
                    <a:pt x="342" y="47"/>
                  </a:cubicBezTo>
                  <a:moveTo>
                    <a:pt x="393" y="33"/>
                  </a:moveTo>
                  <a:cubicBezTo>
                    <a:pt x="373" y="33"/>
                    <a:pt x="373" y="33"/>
                    <a:pt x="373" y="33"/>
                  </a:cubicBezTo>
                  <a:cubicBezTo>
                    <a:pt x="374" y="27"/>
                    <a:pt x="378" y="24"/>
                    <a:pt x="383" y="24"/>
                  </a:cubicBezTo>
                  <a:cubicBezTo>
                    <a:pt x="389" y="24"/>
                    <a:pt x="393" y="27"/>
                    <a:pt x="393" y="33"/>
                  </a:cubicBezTo>
                  <a:moveTo>
                    <a:pt x="404" y="40"/>
                  </a:moveTo>
                  <a:cubicBezTo>
                    <a:pt x="404" y="37"/>
                    <a:pt x="404" y="37"/>
                    <a:pt x="404" y="37"/>
                  </a:cubicBezTo>
                  <a:cubicBezTo>
                    <a:pt x="404" y="24"/>
                    <a:pt x="398" y="16"/>
                    <a:pt x="384" y="16"/>
                  </a:cubicBezTo>
                  <a:cubicBezTo>
                    <a:pt x="369" y="16"/>
                    <a:pt x="362" y="26"/>
                    <a:pt x="362" y="41"/>
                  </a:cubicBezTo>
                  <a:cubicBezTo>
                    <a:pt x="362" y="58"/>
                    <a:pt x="370" y="71"/>
                    <a:pt x="388" y="71"/>
                  </a:cubicBezTo>
                  <a:cubicBezTo>
                    <a:pt x="393" y="71"/>
                    <a:pt x="398" y="70"/>
                    <a:pt x="403" y="69"/>
                  </a:cubicBezTo>
                  <a:cubicBezTo>
                    <a:pt x="403" y="60"/>
                    <a:pt x="403" y="60"/>
                    <a:pt x="403" y="60"/>
                  </a:cubicBezTo>
                  <a:cubicBezTo>
                    <a:pt x="400" y="61"/>
                    <a:pt x="396" y="62"/>
                    <a:pt x="393" y="62"/>
                  </a:cubicBezTo>
                  <a:cubicBezTo>
                    <a:pt x="381" y="62"/>
                    <a:pt x="373" y="51"/>
                    <a:pt x="373" y="40"/>
                  </a:cubicBezTo>
                  <a:cubicBezTo>
                    <a:pt x="404" y="40"/>
                    <a:pt x="404" y="40"/>
                    <a:pt x="404" y="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2570163" y="2122488"/>
              <a:ext cx="141288" cy="14605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9 h 39"/>
                <a:gd name="T4" fmla="*/ 28 w 38"/>
                <a:gd name="T5" fmla="*/ 20 h 39"/>
                <a:gd name="T6" fmla="*/ 0 w 38"/>
                <a:gd name="T7" fmla="*/ 31 h 39"/>
                <a:gd name="T8" fmla="*/ 0 w 38"/>
                <a:gd name="T9" fmla="*/ 39 h 39"/>
                <a:gd name="T10" fmla="*/ 38 w 38"/>
                <a:gd name="T11" fmla="*/ 24 h 39"/>
                <a:gd name="T12" fmla="*/ 38 w 38"/>
                <a:gd name="T13" fmla="*/ 16 h 39"/>
                <a:gd name="T14" fmla="*/ 0 w 38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4" y="18"/>
                    <a:pt x="28" y="20"/>
                  </a:cubicBezTo>
                  <a:cubicBezTo>
                    <a:pt x="24" y="2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69" name="Group 68"/>
          <p:cNvGrpSpPr/>
          <p:nvPr userDrawn="1"/>
        </p:nvGrpSpPr>
        <p:grpSpPr>
          <a:xfrm>
            <a:off x="5663206" y="1438256"/>
            <a:ext cx="3074394" cy="1546292"/>
            <a:chOff x="5728986" y="1472516"/>
            <a:chExt cx="3074394" cy="2061722"/>
          </a:xfrm>
        </p:grpSpPr>
        <p:sp>
          <p:nvSpPr>
            <p:cNvPr id="70" name="Freeform 69"/>
            <p:cNvSpPr/>
            <p:nvPr/>
          </p:nvSpPr>
          <p:spPr>
            <a:xfrm>
              <a:off x="6191575" y="1472516"/>
              <a:ext cx="2013677" cy="206172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sp>
          <p:nvSpPr>
            <p:cNvPr id="71" name="Freeform 11"/>
            <p:cNvSpPr>
              <a:spLocks noEditPoints="1"/>
            </p:cNvSpPr>
            <p:nvPr userDrawn="1"/>
          </p:nvSpPr>
          <p:spPr bwMode="auto">
            <a:xfrm>
              <a:off x="5728986" y="2313444"/>
              <a:ext cx="3074394" cy="250623"/>
            </a:xfrm>
            <a:custGeom>
              <a:avLst/>
              <a:gdLst>
                <a:gd name="T0" fmla="*/ 46 w 1070"/>
                <a:gd name="T1" fmla="*/ 1 h 87"/>
                <a:gd name="T2" fmla="*/ 0 w 1070"/>
                <a:gd name="T3" fmla="*/ 67 h 87"/>
                <a:gd name="T4" fmla="*/ 57 w 1070"/>
                <a:gd name="T5" fmla="*/ 1 h 87"/>
                <a:gd name="T6" fmla="*/ 113 w 1070"/>
                <a:gd name="T7" fmla="*/ 69 h 87"/>
                <a:gd name="T8" fmla="*/ 104 w 1070"/>
                <a:gd name="T9" fmla="*/ 59 h 87"/>
                <a:gd name="T10" fmla="*/ 104 w 1070"/>
                <a:gd name="T11" fmla="*/ 27 h 87"/>
                <a:gd name="T12" fmla="*/ 94 w 1070"/>
                <a:gd name="T13" fmla="*/ 27 h 87"/>
                <a:gd name="T14" fmla="*/ 133 w 1070"/>
                <a:gd name="T15" fmla="*/ 31 h 87"/>
                <a:gd name="T16" fmla="*/ 145 w 1070"/>
                <a:gd name="T17" fmla="*/ 29 h 87"/>
                <a:gd name="T18" fmla="*/ 206 w 1070"/>
                <a:gd name="T19" fmla="*/ 21 h 87"/>
                <a:gd name="T20" fmla="*/ 207 w 1070"/>
                <a:gd name="T21" fmla="*/ 61 h 87"/>
                <a:gd name="T22" fmla="*/ 225 w 1070"/>
                <a:gd name="T23" fmla="*/ 44 h 87"/>
                <a:gd name="T24" fmla="*/ 241 w 1070"/>
                <a:gd name="T25" fmla="*/ 42 h 87"/>
                <a:gd name="T26" fmla="*/ 275 w 1070"/>
                <a:gd name="T27" fmla="*/ 60 h 87"/>
                <a:gd name="T28" fmla="*/ 284 w 1070"/>
                <a:gd name="T29" fmla="*/ 21 h 87"/>
                <a:gd name="T30" fmla="*/ 293 w 1070"/>
                <a:gd name="T31" fmla="*/ 47 h 87"/>
                <a:gd name="T32" fmla="*/ 313 w 1070"/>
                <a:gd name="T33" fmla="*/ 21 h 87"/>
                <a:gd name="T34" fmla="*/ 339 w 1070"/>
                <a:gd name="T35" fmla="*/ 6 h 87"/>
                <a:gd name="T36" fmla="*/ 330 w 1070"/>
                <a:gd name="T37" fmla="*/ 67 h 87"/>
                <a:gd name="T38" fmla="*/ 367 w 1070"/>
                <a:gd name="T39" fmla="*/ 68 h 87"/>
                <a:gd name="T40" fmla="*/ 367 w 1070"/>
                <a:gd name="T41" fmla="*/ 61 h 87"/>
                <a:gd name="T42" fmla="*/ 419 w 1070"/>
                <a:gd name="T43" fmla="*/ 29 h 87"/>
                <a:gd name="T44" fmla="*/ 435 w 1070"/>
                <a:gd name="T45" fmla="*/ 21 h 87"/>
                <a:gd name="T46" fmla="*/ 472 w 1070"/>
                <a:gd name="T47" fmla="*/ 20 h 87"/>
                <a:gd name="T48" fmla="*/ 460 w 1070"/>
                <a:gd name="T49" fmla="*/ 45 h 87"/>
                <a:gd name="T50" fmla="*/ 435 w 1070"/>
                <a:gd name="T51" fmla="*/ 67 h 87"/>
                <a:gd name="T52" fmla="*/ 493 w 1070"/>
                <a:gd name="T53" fmla="*/ 56 h 87"/>
                <a:gd name="T54" fmla="*/ 512 w 1070"/>
                <a:gd name="T55" fmla="*/ 20 h 87"/>
                <a:gd name="T56" fmla="*/ 503 w 1070"/>
                <a:gd name="T57" fmla="*/ 55 h 87"/>
                <a:gd name="T58" fmla="*/ 547 w 1070"/>
                <a:gd name="T59" fmla="*/ 21 h 87"/>
                <a:gd name="T60" fmla="*/ 565 w 1070"/>
                <a:gd name="T61" fmla="*/ 67 h 87"/>
                <a:gd name="T62" fmla="*/ 538 w 1070"/>
                <a:gd name="T63" fmla="*/ 21 h 87"/>
                <a:gd name="T64" fmla="*/ 609 w 1070"/>
                <a:gd name="T65" fmla="*/ 36 h 87"/>
                <a:gd name="T66" fmla="*/ 659 w 1070"/>
                <a:gd name="T67" fmla="*/ 66 h 87"/>
                <a:gd name="T68" fmla="*/ 633 w 1070"/>
                <a:gd name="T69" fmla="*/ 41 h 87"/>
                <a:gd name="T70" fmla="*/ 634 w 1070"/>
                <a:gd name="T71" fmla="*/ 35 h 87"/>
                <a:gd name="T72" fmla="*/ 669 w 1070"/>
                <a:gd name="T73" fmla="*/ 54 h 87"/>
                <a:gd name="T74" fmla="*/ 720 w 1070"/>
                <a:gd name="T75" fmla="*/ 1 h 87"/>
                <a:gd name="T76" fmla="*/ 730 w 1070"/>
                <a:gd name="T77" fmla="*/ 59 h 87"/>
                <a:gd name="T78" fmla="*/ 807 w 1070"/>
                <a:gd name="T79" fmla="*/ 41 h 87"/>
                <a:gd name="T80" fmla="*/ 790 w 1070"/>
                <a:gd name="T81" fmla="*/ 27 h 87"/>
                <a:gd name="T82" fmla="*/ 816 w 1070"/>
                <a:gd name="T83" fmla="*/ 67 h 87"/>
                <a:gd name="T84" fmla="*/ 836 w 1070"/>
                <a:gd name="T85" fmla="*/ 1 h 87"/>
                <a:gd name="T86" fmla="*/ 852 w 1070"/>
                <a:gd name="T87" fmla="*/ 21 h 87"/>
                <a:gd name="T88" fmla="*/ 878 w 1070"/>
                <a:gd name="T89" fmla="*/ 67 h 87"/>
                <a:gd name="T90" fmla="*/ 915 w 1070"/>
                <a:gd name="T91" fmla="*/ 20 h 87"/>
                <a:gd name="T92" fmla="*/ 931 w 1070"/>
                <a:gd name="T93" fmla="*/ 66 h 87"/>
                <a:gd name="T94" fmla="*/ 949 w 1070"/>
                <a:gd name="T95" fmla="*/ 21 h 87"/>
                <a:gd name="T96" fmla="*/ 949 w 1070"/>
                <a:gd name="T97" fmla="*/ 67 h 87"/>
                <a:gd name="T98" fmla="*/ 986 w 1070"/>
                <a:gd name="T99" fmla="*/ 20 h 87"/>
                <a:gd name="T100" fmla="*/ 1001 w 1070"/>
                <a:gd name="T101" fmla="*/ 66 h 87"/>
                <a:gd name="T102" fmla="*/ 1037 w 1070"/>
                <a:gd name="T103" fmla="*/ 60 h 87"/>
                <a:gd name="T104" fmla="*/ 1037 w 1070"/>
                <a:gd name="T105" fmla="*/ 1 h 87"/>
                <a:gd name="T106" fmla="*/ 1037 w 1070"/>
                <a:gd name="T107" fmla="*/ 44 h 87"/>
                <a:gd name="T108" fmla="*/ 1070 w 1070"/>
                <a:gd name="T109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87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"/>
                  </a:lnTo>
                  <a:close/>
                  <a:moveTo>
                    <a:pt x="57" y="1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7" y="10"/>
                    <a:pt x="57" y="10"/>
                    <a:pt x="57" y="10"/>
                  </a:cubicBezTo>
                  <a:lnTo>
                    <a:pt x="57" y="1"/>
                  </a:lnTo>
                  <a:close/>
                  <a:moveTo>
                    <a:pt x="58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67"/>
                    <a:pt x="58" y="67"/>
                    <a:pt x="58" y="67"/>
                  </a:cubicBezTo>
                  <a:lnTo>
                    <a:pt x="58" y="21"/>
                  </a:lnTo>
                  <a:close/>
                  <a:moveTo>
                    <a:pt x="113" y="69"/>
                  </a:moveTo>
                  <a:cubicBezTo>
                    <a:pt x="113" y="82"/>
                    <a:pt x="106" y="87"/>
                    <a:pt x="92" y="87"/>
                  </a:cubicBezTo>
                  <a:cubicBezTo>
                    <a:pt x="85" y="87"/>
                    <a:pt x="80" y="86"/>
                    <a:pt x="78" y="86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1" y="78"/>
                    <a:pt x="85" y="81"/>
                    <a:pt x="91" y="81"/>
                  </a:cubicBezTo>
                  <a:cubicBezTo>
                    <a:pt x="104" y="81"/>
                    <a:pt x="104" y="71"/>
                    <a:pt x="104" y="66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62"/>
                    <a:pt x="99" y="67"/>
                    <a:pt x="92" y="67"/>
                  </a:cubicBezTo>
                  <a:cubicBezTo>
                    <a:pt x="80" y="67"/>
                    <a:pt x="76" y="56"/>
                    <a:pt x="76" y="44"/>
                  </a:cubicBezTo>
                  <a:cubicBezTo>
                    <a:pt x="76" y="31"/>
                    <a:pt x="81" y="20"/>
                    <a:pt x="92" y="20"/>
                  </a:cubicBezTo>
                  <a:cubicBezTo>
                    <a:pt x="99" y="20"/>
                    <a:pt x="103" y="25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13" y="69"/>
                  </a:lnTo>
                  <a:close/>
                  <a:moveTo>
                    <a:pt x="94" y="60"/>
                  </a:moveTo>
                  <a:cubicBezTo>
                    <a:pt x="102" y="60"/>
                    <a:pt x="104" y="50"/>
                    <a:pt x="104" y="43"/>
                  </a:cubicBezTo>
                  <a:cubicBezTo>
                    <a:pt x="104" y="36"/>
                    <a:pt x="102" y="27"/>
                    <a:pt x="94" y="27"/>
                  </a:cubicBezTo>
                  <a:cubicBezTo>
                    <a:pt x="87" y="27"/>
                    <a:pt x="85" y="37"/>
                    <a:pt x="85" y="44"/>
                  </a:cubicBezTo>
                  <a:cubicBezTo>
                    <a:pt x="85" y="50"/>
                    <a:pt x="87" y="60"/>
                    <a:pt x="94" y="60"/>
                  </a:cubicBezTo>
                  <a:close/>
                  <a:moveTo>
                    <a:pt x="124" y="1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5" y="27"/>
                    <a:pt x="138" y="20"/>
                    <a:pt x="148" y="20"/>
                  </a:cubicBezTo>
                  <a:cubicBezTo>
                    <a:pt x="158" y="20"/>
                    <a:pt x="160" y="29"/>
                    <a:pt x="160" y="3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33"/>
                    <a:pt x="151" y="29"/>
                    <a:pt x="145" y="29"/>
                  </a:cubicBezTo>
                  <a:cubicBezTo>
                    <a:pt x="138" y="29"/>
                    <a:pt x="133" y="38"/>
                    <a:pt x="133" y="4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24" y="67"/>
                    <a:pt x="124" y="67"/>
                    <a:pt x="124" y="67"/>
                  </a:cubicBezTo>
                  <a:lnTo>
                    <a:pt x="124" y="1"/>
                  </a:lnTo>
                  <a:close/>
                  <a:moveTo>
                    <a:pt x="198" y="21"/>
                  </a:moveTo>
                  <a:cubicBezTo>
                    <a:pt x="206" y="21"/>
                    <a:pt x="206" y="21"/>
                    <a:pt x="206" y="21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8" y="25"/>
                    <a:pt x="212" y="20"/>
                    <a:pt x="219" y="20"/>
                  </a:cubicBezTo>
                  <a:cubicBezTo>
                    <a:pt x="230" y="20"/>
                    <a:pt x="235" y="30"/>
                    <a:pt x="235" y="43"/>
                  </a:cubicBezTo>
                  <a:cubicBezTo>
                    <a:pt x="235" y="58"/>
                    <a:pt x="229" y="68"/>
                    <a:pt x="219" y="68"/>
                  </a:cubicBezTo>
                  <a:cubicBezTo>
                    <a:pt x="211" y="68"/>
                    <a:pt x="208" y="63"/>
                    <a:pt x="207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98" y="87"/>
                    <a:pt x="198" y="87"/>
                    <a:pt x="198" y="87"/>
                  </a:cubicBezTo>
                  <a:lnTo>
                    <a:pt x="198" y="21"/>
                  </a:lnTo>
                  <a:close/>
                  <a:moveTo>
                    <a:pt x="216" y="61"/>
                  </a:moveTo>
                  <a:cubicBezTo>
                    <a:pt x="223" y="61"/>
                    <a:pt x="225" y="54"/>
                    <a:pt x="225" y="44"/>
                  </a:cubicBezTo>
                  <a:cubicBezTo>
                    <a:pt x="225" y="37"/>
                    <a:pt x="224" y="27"/>
                    <a:pt x="216" y="27"/>
                  </a:cubicBezTo>
                  <a:cubicBezTo>
                    <a:pt x="209" y="27"/>
                    <a:pt x="206" y="36"/>
                    <a:pt x="206" y="44"/>
                  </a:cubicBezTo>
                  <a:cubicBezTo>
                    <a:pt x="206" y="52"/>
                    <a:pt x="209" y="61"/>
                    <a:pt x="216" y="61"/>
                  </a:cubicBezTo>
                  <a:close/>
                  <a:moveTo>
                    <a:pt x="275" y="66"/>
                  </a:moveTo>
                  <a:cubicBezTo>
                    <a:pt x="271" y="67"/>
                    <a:pt x="269" y="68"/>
                    <a:pt x="264" y="68"/>
                  </a:cubicBezTo>
                  <a:cubicBezTo>
                    <a:pt x="250" y="68"/>
                    <a:pt x="241" y="60"/>
                    <a:pt x="241" y="42"/>
                  </a:cubicBezTo>
                  <a:cubicBezTo>
                    <a:pt x="241" y="22"/>
                    <a:pt x="254" y="20"/>
                    <a:pt x="260" y="20"/>
                  </a:cubicBezTo>
                  <a:cubicBezTo>
                    <a:pt x="271" y="20"/>
                    <a:pt x="276" y="28"/>
                    <a:pt x="276" y="38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0" y="49"/>
                    <a:pt x="254" y="61"/>
                    <a:pt x="266" y="61"/>
                  </a:cubicBezTo>
                  <a:cubicBezTo>
                    <a:pt x="270" y="61"/>
                    <a:pt x="273" y="60"/>
                    <a:pt x="275" y="60"/>
                  </a:cubicBezTo>
                  <a:lnTo>
                    <a:pt x="275" y="66"/>
                  </a:lnTo>
                  <a:close/>
                  <a:moveTo>
                    <a:pt x="268" y="35"/>
                  </a:moveTo>
                  <a:cubicBezTo>
                    <a:pt x="268" y="32"/>
                    <a:pt x="266" y="27"/>
                    <a:pt x="259" y="27"/>
                  </a:cubicBezTo>
                  <a:cubicBezTo>
                    <a:pt x="252" y="27"/>
                    <a:pt x="250" y="33"/>
                    <a:pt x="250" y="35"/>
                  </a:cubicBezTo>
                  <a:lnTo>
                    <a:pt x="268" y="35"/>
                  </a:lnTo>
                  <a:close/>
                  <a:moveTo>
                    <a:pt x="284" y="21"/>
                  </a:moveTo>
                  <a:cubicBezTo>
                    <a:pt x="293" y="21"/>
                    <a:pt x="293" y="21"/>
                    <a:pt x="293" y="21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5" y="27"/>
                    <a:pt x="298" y="20"/>
                    <a:pt x="307" y="20"/>
                  </a:cubicBezTo>
                  <a:cubicBezTo>
                    <a:pt x="307" y="29"/>
                    <a:pt x="307" y="29"/>
                    <a:pt x="307" y="29"/>
                  </a:cubicBezTo>
                  <a:cubicBezTo>
                    <a:pt x="300" y="29"/>
                    <a:pt x="293" y="33"/>
                    <a:pt x="293" y="47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84" y="67"/>
                    <a:pt x="284" y="67"/>
                    <a:pt x="284" y="67"/>
                  </a:cubicBezTo>
                  <a:lnTo>
                    <a:pt x="284" y="21"/>
                  </a:lnTo>
                  <a:close/>
                  <a:moveTo>
                    <a:pt x="321" y="28"/>
                  </a:moveTo>
                  <a:cubicBezTo>
                    <a:pt x="313" y="28"/>
                    <a:pt x="313" y="28"/>
                    <a:pt x="313" y="28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1" y="5"/>
                    <a:pt x="327" y="0"/>
                    <a:pt x="339" y="0"/>
                  </a:cubicBezTo>
                  <a:cubicBezTo>
                    <a:pt x="342" y="0"/>
                    <a:pt x="345" y="0"/>
                    <a:pt x="348" y="0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345" y="7"/>
                    <a:pt x="343" y="6"/>
                    <a:pt x="339" y="6"/>
                  </a:cubicBezTo>
                  <a:cubicBezTo>
                    <a:pt x="332" y="6"/>
                    <a:pt x="330" y="12"/>
                    <a:pt x="330" y="16"/>
                  </a:cubicBezTo>
                  <a:cubicBezTo>
                    <a:pt x="330" y="21"/>
                    <a:pt x="330" y="21"/>
                    <a:pt x="330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67"/>
                    <a:pt x="330" y="67"/>
                    <a:pt x="330" y="67"/>
                  </a:cubicBezTo>
                  <a:cubicBezTo>
                    <a:pt x="321" y="67"/>
                    <a:pt x="321" y="67"/>
                    <a:pt x="321" y="67"/>
                  </a:cubicBezTo>
                  <a:lnTo>
                    <a:pt x="321" y="28"/>
                  </a:lnTo>
                  <a:close/>
                  <a:moveTo>
                    <a:pt x="347" y="44"/>
                  </a:moveTo>
                  <a:cubicBezTo>
                    <a:pt x="347" y="29"/>
                    <a:pt x="353" y="20"/>
                    <a:pt x="367" y="20"/>
                  </a:cubicBezTo>
                  <a:cubicBezTo>
                    <a:pt x="381" y="20"/>
                    <a:pt x="387" y="29"/>
                    <a:pt x="387" y="44"/>
                  </a:cubicBezTo>
                  <a:cubicBezTo>
                    <a:pt x="387" y="58"/>
                    <a:pt x="381" y="68"/>
                    <a:pt x="367" y="68"/>
                  </a:cubicBezTo>
                  <a:cubicBezTo>
                    <a:pt x="353" y="68"/>
                    <a:pt x="347" y="58"/>
                    <a:pt x="347" y="44"/>
                  </a:cubicBezTo>
                  <a:close/>
                  <a:moveTo>
                    <a:pt x="367" y="61"/>
                  </a:moveTo>
                  <a:cubicBezTo>
                    <a:pt x="376" y="61"/>
                    <a:pt x="378" y="51"/>
                    <a:pt x="378" y="44"/>
                  </a:cubicBezTo>
                  <a:cubicBezTo>
                    <a:pt x="378" y="37"/>
                    <a:pt x="376" y="27"/>
                    <a:pt x="367" y="27"/>
                  </a:cubicBezTo>
                  <a:cubicBezTo>
                    <a:pt x="358" y="27"/>
                    <a:pt x="356" y="37"/>
                    <a:pt x="356" y="44"/>
                  </a:cubicBezTo>
                  <a:cubicBezTo>
                    <a:pt x="356" y="51"/>
                    <a:pt x="358" y="61"/>
                    <a:pt x="367" y="61"/>
                  </a:cubicBezTo>
                  <a:close/>
                  <a:moveTo>
                    <a:pt x="396" y="21"/>
                  </a:moveTo>
                  <a:cubicBezTo>
                    <a:pt x="405" y="21"/>
                    <a:pt x="405" y="21"/>
                    <a:pt x="405" y="21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6" y="27"/>
                    <a:pt x="410" y="20"/>
                    <a:pt x="419" y="20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11" y="29"/>
                    <a:pt x="405" y="33"/>
                    <a:pt x="405" y="47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396" y="67"/>
                    <a:pt x="396" y="67"/>
                    <a:pt x="396" y="67"/>
                  </a:cubicBezTo>
                  <a:lnTo>
                    <a:pt x="396" y="21"/>
                  </a:lnTo>
                  <a:close/>
                  <a:moveTo>
                    <a:pt x="426" y="21"/>
                  </a:moveTo>
                  <a:cubicBezTo>
                    <a:pt x="435" y="21"/>
                    <a:pt x="435" y="21"/>
                    <a:pt x="435" y="21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6" y="27"/>
                    <a:pt x="439" y="20"/>
                    <a:pt x="448" y="20"/>
                  </a:cubicBezTo>
                  <a:cubicBezTo>
                    <a:pt x="456" y="20"/>
                    <a:pt x="458" y="26"/>
                    <a:pt x="459" y="3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1" y="26"/>
                    <a:pt x="465" y="20"/>
                    <a:pt x="472" y="20"/>
                  </a:cubicBezTo>
                  <a:cubicBezTo>
                    <a:pt x="483" y="20"/>
                    <a:pt x="485" y="29"/>
                    <a:pt x="485" y="35"/>
                  </a:cubicBezTo>
                  <a:cubicBezTo>
                    <a:pt x="485" y="67"/>
                    <a:pt x="485" y="67"/>
                    <a:pt x="485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42"/>
                    <a:pt x="476" y="42"/>
                    <a:pt x="476" y="42"/>
                  </a:cubicBezTo>
                  <a:cubicBezTo>
                    <a:pt x="476" y="33"/>
                    <a:pt x="476" y="29"/>
                    <a:pt x="470" y="29"/>
                  </a:cubicBezTo>
                  <a:cubicBezTo>
                    <a:pt x="464" y="29"/>
                    <a:pt x="460" y="37"/>
                    <a:pt x="460" y="45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51" y="67"/>
                    <a:pt x="451" y="67"/>
                    <a:pt x="451" y="67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1" y="33"/>
                    <a:pt x="451" y="29"/>
                    <a:pt x="445" y="29"/>
                  </a:cubicBezTo>
                  <a:cubicBezTo>
                    <a:pt x="439" y="29"/>
                    <a:pt x="435" y="38"/>
                    <a:pt x="435" y="47"/>
                  </a:cubicBezTo>
                  <a:cubicBezTo>
                    <a:pt x="435" y="67"/>
                    <a:pt x="435" y="67"/>
                    <a:pt x="435" y="67"/>
                  </a:cubicBezTo>
                  <a:cubicBezTo>
                    <a:pt x="426" y="67"/>
                    <a:pt x="426" y="67"/>
                    <a:pt x="426" y="67"/>
                  </a:cubicBezTo>
                  <a:lnTo>
                    <a:pt x="426" y="21"/>
                  </a:lnTo>
                  <a:close/>
                  <a:moveTo>
                    <a:pt x="518" y="61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17" y="64"/>
                    <a:pt x="513" y="68"/>
                    <a:pt x="506" y="68"/>
                  </a:cubicBezTo>
                  <a:cubicBezTo>
                    <a:pt x="498" y="68"/>
                    <a:pt x="493" y="63"/>
                    <a:pt x="493" y="56"/>
                  </a:cubicBezTo>
                  <a:cubicBezTo>
                    <a:pt x="493" y="43"/>
                    <a:pt x="507" y="41"/>
                    <a:pt x="518" y="41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8"/>
                    <a:pt x="515" y="27"/>
                    <a:pt x="511" y="27"/>
                  </a:cubicBezTo>
                  <a:cubicBezTo>
                    <a:pt x="506" y="27"/>
                    <a:pt x="504" y="30"/>
                    <a:pt x="504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26"/>
                    <a:pt x="499" y="20"/>
                    <a:pt x="512" y="20"/>
                  </a:cubicBezTo>
                  <a:cubicBezTo>
                    <a:pt x="527" y="20"/>
                    <a:pt x="527" y="31"/>
                    <a:pt x="527" y="35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18" y="67"/>
                    <a:pt x="518" y="67"/>
                    <a:pt x="518" y="67"/>
                  </a:cubicBezTo>
                  <a:lnTo>
                    <a:pt x="518" y="61"/>
                  </a:lnTo>
                  <a:close/>
                  <a:moveTo>
                    <a:pt x="517" y="46"/>
                  </a:moveTo>
                  <a:cubicBezTo>
                    <a:pt x="510" y="46"/>
                    <a:pt x="503" y="49"/>
                    <a:pt x="503" y="55"/>
                  </a:cubicBezTo>
                  <a:cubicBezTo>
                    <a:pt x="503" y="59"/>
                    <a:pt x="505" y="61"/>
                    <a:pt x="508" y="61"/>
                  </a:cubicBezTo>
                  <a:cubicBezTo>
                    <a:pt x="514" y="61"/>
                    <a:pt x="518" y="54"/>
                    <a:pt x="518" y="49"/>
                  </a:cubicBezTo>
                  <a:cubicBezTo>
                    <a:pt x="518" y="46"/>
                    <a:pt x="518" y="46"/>
                    <a:pt x="518" y="46"/>
                  </a:cubicBezTo>
                  <a:lnTo>
                    <a:pt x="517" y="46"/>
                  </a:lnTo>
                  <a:close/>
                  <a:moveTo>
                    <a:pt x="538" y="21"/>
                  </a:moveTo>
                  <a:cubicBezTo>
                    <a:pt x="547" y="21"/>
                    <a:pt x="547" y="21"/>
                    <a:pt x="547" y="2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9" y="27"/>
                    <a:pt x="552" y="20"/>
                    <a:pt x="562" y="20"/>
                  </a:cubicBezTo>
                  <a:cubicBezTo>
                    <a:pt x="572" y="20"/>
                    <a:pt x="574" y="29"/>
                    <a:pt x="574" y="35"/>
                  </a:cubicBezTo>
                  <a:cubicBezTo>
                    <a:pt x="574" y="67"/>
                    <a:pt x="574" y="67"/>
                    <a:pt x="574" y="67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33"/>
                    <a:pt x="565" y="29"/>
                    <a:pt x="559" y="29"/>
                  </a:cubicBezTo>
                  <a:cubicBezTo>
                    <a:pt x="552" y="29"/>
                    <a:pt x="547" y="38"/>
                    <a:pt x="547" y="47"/>
                  </a:cubicBezTo>
                  <a:cubicBezTo>
                    <a:pt x="547" y="67"/>
                    <a:pt x="547" y="67"/>
                    <a:pt x="547" y="67"/>
                  </a:cubicBezTo>
                  <a:cubicBezTo>
                    <a:pt x="538" y="67"/>
                    <a:pt x="538" y="67"/>
                    <a:pt x="538" y="67"/>
                  </a:cubicBezTo>
                  <a:lnTo>
                    <a:pt x="538" y="21"/>
                  </a:lnTo>
                  <a:close/>
                  <a:moveTo>
                    <a:pt x="618" y="66"/>
                  </a:moveTo>
                  <a:cubicBezTo>
                    <a:pt x="614" y="67"/>
                    <a:pt x="610" y="68"/>
                    <a:pt x="605" y="68"/>
                  </a:cubicBezTo>
                  <a:cubicBezTo>
                    <a:pt x="588" y="68"/>
                    <a:pt x="583" y="54"/>
                    <a:pt x="583" y="42"/>
                  </a:cubicBezTo>
                  <a:cubicBezTo>
                    <a:pt x="583" y="30"/>
                    <a:pt x="589" y="20"/>
                    <a:pt x="602" y="20"/>
                  </a:cubicBezTo>
                  <a:cubicBezTo>
                    <a:pt x="615" y="20"/>
                    <a:pt x="619" y="29"/>
                    <a:pt x="619" y="36"/>
                  </a:cubicBezTo>
                  <a:cubicBezTo>
                    <a:pt x="609" y="36"/>
                    <a:pt x="609" y="36"/>
                    <a:pt x="609" y="36"/>
                  </a:cubicBezTo>
                  <a:cubicBezTo>
                    <a:pt x="609" y="33"/>
                    <a:pt x="608" y="27"/>
                    <a:pt x="602" y="27"/>
                  </a:cubicBezTo>
                  <a:cubicBezTo>
                    <a:pt x="596" y="27"/>
                    <a:pt x="592" y="32"/>
                    <a:pt x="592" y="41"/>
                  </a:cubicBezTo>
                  <a:cubicBezTo>
                    <a:pt x="592" y="50"/>
                    <a:pt x="596" y="61"/>
                    <a:pt x="610" y="61"/>
                  </a:cubicBezTo>
                  <a:cubicBezTo>
                    <a:pt x="613" y="61"/>
                    <a:pt x="615" y="61"/>
                    <a:pt x="618" y="60"/>
                  </a:cubicBezTo>
                  <a:lnTo>
                    <a:pt x="618" y="66"/>
                  </a:lnTo>
                  <a:close/>
                  <a:moveTo>
                    <a:pt x="659" y="66"/>
                  </a:moveTo>
                  <a:cubicBezTo>
                    <a:pt x="655" y="67"/>
                    <a:pt x="652" y="68"/>
                    <a:pt x="647" y="68"/>
                  </a:cubicBezTo>
                  <a:cubicBezTo>
                    <a:pt x="634" y="68"/>
                    <a:pt x="625" y="60"/>
                    <a:pt x="625" y="42"/>
                  </a:cubicBezTo>
                  <a:cubicBezTo>
                    <a:pt x="625" y="22"/>
                    <a:pt x="638" y="20"/>
                    <a:pt x="643" y="20"/>
                  </a:cubicBezTo>
                  <a:cubicBezTo>
                    <a:pt x="654" y="20"/>
                    <a:pt x="660" y="28"/>
                    <a:pt x="660" y="38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33" y="41"/>
                    <a:pt x="633" y="41"/>
                    <a:pt x="633" y="41"/>
                  </a:cubicBezTo>
                  <a:cubicBezTo>
                    <a:pt x="633" y="49"/>
                    <a:pt x="638" y="61"/>
                    <a:pt x="650" y="61"/>
                  </a:cubicBezTo>
                  <a:cubicBezTo>
                    <a:pt x="654" y="61"/>
                    <a:pt x="657" y="60"/>
                    <a:pt x="659" y="60"/>
                  </a:cubicBezTo>
                  <a:lnTo>
                    <a:pt x="659" y="66"/>
                  </a:lnTo>
                  <a:close/>
                  <a:moveTo>
                    <a:pt x="651" y="35"/>
                  </a:moveTo>
                  <a:cubicBezTo>
                    <a:pt x="651" y="32"/>
                    <a:pt x="650" y="27"/>
                    <a:pt x="643" y="27"/>
                  </a:cubicBezTo>
                  <a:cubicBezTo>
                    <a:pt x="636" y="27"/>
                    <a:pt x="634" y="33"/>
                    <a:pt x="634" y="35"/>
                  </a:cubicBezTo>
                  <a:lnTo>
                    <a:pt x="651" y="35"/>
                  </a:lnTo>
                  <a:close/>
                  <a:moveTo>
                    <a:pt x="669" y="54"/>
                  </a:moveTo>
                  <a:cubicBezTo>
                    <a:pt x="683" y="54"/>
                    <a:pt x="683" y="54"/>
                    <a:pt x="683" y="54"/>
                  </a:cubicBezTo>
                  <a:cubicBezTo>
                    <a:pt x="683" y="67"/>
                    <a:pt x="683" y="67"/>
                    <a:pt x="683" y="67"/>
                  </a:cubicBezTo>
                  <a:cubicBezTo>
                    <a:pt x="669" y="67"/>
                    <a:pt x="669" y="67"/>
                    <a:pt x="669" y="67"/>
                  </a:cubicBezTo>
                  <a:lnTo>
                    <a:pt x="669" y="54"/>
                  </a:lnTo>
                  <a:close/>
                  <a:moveTo>
                    <a:pt x="720" y="1"/>
                  </a:moveTo>
                  <a:cubicBezTo>
                    <a:pt x="737" y="1"/>
                    <a:pt x="737" y="1"/>
                    <a:pt x="737" y="1"/>
                  </a:cubicBezTo>
                  <a:cubicBezTo>
                    <a:pt x="757" y="1"/>
                    <a:pt x="765" y="12"/>
                    <a:pt x="765" y="33"/>
                  </a:cubicBezTo>
                  <a:cubicBezTo>
                    <a:pt x="765" y="61"/>
                    <a:pt x="752" y="67"/>
                    <a:pt x="737" y="67"/>
                  </a:cubicBezTo>
                  <a:cubicBezTo>
                    <a:pt x="720" y="67"/>
                    <a:pt x="720" y="67"/>
                    <a:pt x="720" y="67"/>
                  </a:cubicBezTo>
                  <a:lnTo>
                    <a:pt x="720" y="1"/>
                  </a:lnTo>
                  <a:close/>
                  <a:moveTo>
                    <a:pt x="730" y="59"/>
                  </a:moveTo>
                  <a:cubicBezTo>
                    <a:pt x="735" y="59"/>
                    <a:pt x="735" y="59"/>
                    <a:pt x="735" y="59"/>
                  </a:cubicBezTo>
                  <a:cubicBezTo>
                    <a:pt x="747" y="59"/>
                    <a:pt x="754" y="55"/>
                    <a:pt x="754" y="34"/>
                  </a:cubicBezTo>
                  <a:cubicBezTo>
                    <a:pt x="754" y="13"/>
                    <a:pt x="747" y="8"/>
                    <a:pt x="735" y="8"/>
                  </a:cubicBezTo>
                  <a:cubicBezTo>
                    <a:pt x="730" y="8"/>
                    <a:pt x="730" y="8"/>
                    <a:pt x="730" y="8"/>
                  </a:cubicBezTo>
                  <a:lnTo>
                    <a:pt x="730" y="59"/>
                  </a:lnTo>
                  <a:close/>
                  <a:moveTo>
                    <a:pt x="806" y="66"/>
                  </a:moveTo>
                  <a:cubicBezTo>
                    <a:pt x="802" y="67"/>
                    <a:pt x="800" y="68"/>
                    <a:pt x="795" y="68"/>
                  </a:cubicBezTo>
                  <a:cubicBezTo>
                    <a:pt x="781" y="68"/>
                    <a:pt x="772" y="60"/>
                    <a:pt x="772" y="42"/>
                  </a:cubicBezTo>
                  <a:cubicBezTo>
                    <a:pt x="772" y="22"/>
                    <a:pt x="785" y="20"/>
                    <a:pt x="791" y="20"/>
                  </a:cubicBezTo>
                  <a:cubicBezTo>
                    <a:pt x="802" y="20"/>
                    <a:pt x="807" y="28"/>
                    <a:pt x="807" y="38"/>
                  </a:cubicBezTo>
                  <a:cubicBezTo>
                    <a:pt x="807" y="41"/>
                    <a:pt x="807" y="41"/>
                    <a:pt x="807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9"/>
                    <a:pt x="785" y="61"/>
                    <a:pt x="797" y="61"/>
                  </a:cubicBezTo>
                  <a:cubicBezTo>
                    <a:pt x="801" y="61"/>
                    <a:pt x="804" y="60"/>
                    <a:pt x="806" y="60"/>
                  </a:cubicBezTo>
                  <a:lnTo>
                    <a:pt x="806" y="66"/>
                  </a:lnTo>
                  <a:close/>
                  <a:moveTo>
                    <a:pt x="799" y="35"/>
                  </a:moveTo>
                  <a:cubicBezTo>
                    <a:pt x="799" y="32"/>
                    <a:pt x="797" y="27"/>
                    <a:pt x="790" y="27"/>
                  </a:cubicBezTo>
                  <a:cubicBezTo>
                    <a:pt x="783" y="27"/>
                    <a:pt x="781" y="33"/>
                    <a:pt x="781" y="35"/>
                  </a:cubicBezTo>
                  <a:lnTo>
                    <a:pt x="799" y="35"/>
                  </a:lnTo>
                  <a:close/>
                  <a:moveTo>
                    <a:pt x="816" y="1"/>
                  </a:moveTo>
                  <a:cubicBezTo>
                    <a:pt x="825" y="1"/>
                    <a:pt x="825" y="1"/>
                    <a:pt x="825" y="1"/>
                  </a:cubicBezTo>
                  <a:cubicBezTo>
                    <a:pt x="825" y="67"/>
                    <a:pt x="825" y="67"/>
                    <a:pt x="825" y="67"/>
                  </a:cubicBezTo>
                  <a:cubicBezTo>
                    <a:pt x="816" y="67"/>
                    <a:pt x="816" y="67"/>
                    <a:pt x="816" y="67"/>
                  </a:cubicBezTo>
                  <a:lnTo>
                    <a:pt x="816" y="1"/>
                  </a:lnTo>
                  <a:close/>
                  <a:moveTo>
                    <a:pt x="836" y="1"/>
                  </a:moveTo>
                  <a:cubicBezTo>
                    <a:pt x="847" y="1"/>
                    <a:pt x="847" y="1"/>
                    <a:pt x="847" y="1"/>
                  </a:cubicBezTo>
                  <a:cubicBezTo>
                    <a:pt x="847" y="10"/>
                    <a:pt x="847" y="10"/>
                    <a:pt x="847" y="10"/>
                  </a:cubicBezTo>
                  <a:cubicBezTo>
                    <a:pt x="836" y="10"/>
                    <a:pt x="836" y="10"/>
                    <a:pt x="836" y="10"/>
                  </a:cubicBezTo>
                  <a:lnTo>
                    <a:pt x="836" y="1"/>
                  </a:lnTo>
                  <a:close/>
                  <a:moveTo>
                    <a:pt x="837" y="21"/>
                  </a:moveTo>
                  <a:cubicBezTo>
                    <a:pt x="846" y="21"/>
                    <a:pt x="846" y="21"/>
                    <a:pt x="846" y="21"/>
                  </a:cubicBezTo>
                  <a:cubicBezTo>
                    <a:pt x="846" y="67"/>
                    <a:pt x="846" y="67"/>
                    <a:pt x="846" y="67"/>
                  </a:cubicBezTo>
                  <a:cubicBezTo>
                    <a:pt x="837" y="67"/>
                    <a:pt x="837" y="67"/>
                    <a:pt x="837" y="67"/>
                  </a:cubicBezTo>
                  <a:lnTo>
                    <a:pt x="837" y="21"/>
                  </a:lnTo>
                  <a:close/>
                  <a:moveTo>
                    <a:pt x="852" y="21"/>
                  </a:moveTo>
                  <a:cubicBezTo>
                    <a:pt x="862" y="21"/>
                    <a:pt x="862" y="21"/>
                    <a:pt x="862" y="21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85" y="21"/>
                    <a:pt x="885" y="21"/>
                    <a:pt x="885" y="21"/>
                  </a:cubicBezTo>
                  <a:cubicBezTo>
                    <a:pt x="894" y="21"/>
                    <a:pt x="894" y="21"/>
                    <a:pt x="894" y="21"/>
                  </a:cubicBezTo>
                  <a:cubicBezTo>
                    <a:pt x="878" y="67"/>
                    <a:pt x="878" y="67"/>
                    <a:pt x="878" y="67"/>
                  </a:cubicBezTo>
                  <a:cubicBezTo>
                    <a:pt x="870" y="67"/>
                    <a:pt x="870" y="67"/>
                    <a:pt x="870" y="67"/>
                  </a:cubicBezTo>
                  <a:lnTo>
                    <a:pt x="852" y="21"/>
                  </a:lnTo>
                  <a:close/>
                  <a:moveTo>
                    <a:pt x="931" y="66"/>
                  </a:moveTo>
                  <a:cubicBezTo>
                    <a:pt x="927" y="67"/>
                    <a:pt x="924" y="68"/>
                    <a:pt x="919" y="68"/>
                  </a:cubicBezTo>
                  <a:cubicBezTo>
                    <a:pt x="905" y="68"/>
                    <a:pt x="897" y="60"/>
                    <a:pt x="897" y="42"/>
                  </a:cubicBezTo>
                  <a:cubicBezTo>
                    <a:pt x="897" y="22"/>
                    <a:pt x="909" y="20"/>
                    <a:pt x="915" y="20"/>
                  </a:cubicBezTo>
                  <a:cubicBezTo>
                    <a:pt x="926" y="20"/>
                    <a:pt x="932" y="28"/>
                    <a:pt x="932" y="38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05" y="41"/>
                    <a:pt x="905" y="41"/>
                    <a:pt x="905" y="41"/>
                  </a:cubicBezTo>
                  <a:cubicBezTo>
                    <a:pt x="905" y="49"/>
                    <a:pt x="909" y="61"/>
                    <a:pt x="922" y="61"/>
                  </a:cubicBezTo>
                  <a:cubicBezTo>
                    <a:pt x="926" y="61"/>
                    <a:pt x="929" y="60"/>
                    <a:pt x="931" y="60"/>
                  </a:cubicBezTo>
                  <a:lnTo>
                    <a:pt x="931" y="66"/>
                  </a:lnTo>
                  <a:close/>
                  <a:moveTo>
                    <a:pt x="923" y="35"/>
                  </a:moveTo>
                  <a:cubicBezTo>
                    <a:pt x="923" y="32"/>
                    <a:pt x="921" y="27"/>
                    <a:pt x="915" y="27"/>
                  </a:cubicBezTo>
                  <a:cubicBezTo>
                    <a:pt x="908" y="27"/>
                    <a:pt x="906" y="33"/>
                    <a:pt x="906" y="35"/>
                  </a:cubicBezTo>
                  <a:lnTo>
                    <a:pt x="923" y="35"/>
                  </a:lnTo>
                  <a:close/>
                  <a:moveTo>
                    <a:pt x="940" y="21"/>
                  </a:moveTo>
                  <a:cubicBezTo>
                    <a:pt x="949" y="21"/>
                    <a:pt x="949" y="21"/>
                    <a:pt x="949" y="21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50" y="27"/>
                    <a:pt x="954" y="20"/>
                    <a:pt x="963" y="20"/>
                  </a:cubicBezTo>
                  <a:cubicBezTo>
                    <a:pt x="963" y="29"/>
                    <a:pt x="963" y="29"/>
                    <a:pt x="963" y="29"/>
                  </a:cubicBezTo>
                  <a:cubicBezTo>
                    <a:pt x="955" y="29"/>
                    <a:pt x="949" y="33"/>
                    <a:pt x="949" y="47"/>
                  </a:cubicBezTo>
                  <a:cubicBezTo>
                    <a:pt x="949" y="67"/>
                    <a:pt x="949" y="67"/>
                    <a:pt x="949" y="67"/>
                  </a:cubicBezTo>
                  <a:cubicBezTo>
                    <a:pt x="940" y="67"/>
                    <a:pt x="940" y="67"/>
                    <a:pt x="940" y="67"/>
                  </a:cubicBezTo>
                  <a:lnTo>
                    <a:pt x="940" y="21"/>
                  </a:lnTo>
                  <a:close/>
                  <a:moveTo>
                    <a:pt x="1001" y="66"/>
                  </a:moveTo>
                  <a:cubicBezTo>
                    <a:pt x="998" y="67"/>
                    <a:pt x="995" y="68"/>
                    <a:pt x="990" y="68"/>
                  </a:cubicBezTo>
                  <a:cubicBezTo>
                    <a:pt x="976" y="68"/>
                    <a:pt x="967" y="60"/>
                    <a:pt x="967" y="42"/>
                  </a:cubicBezTo>
                  <a:cubicBezTo>
                    <a:pt x="967" y="22"/>
                    <a:pt x="980" y="20"/>
                    <a:pt x="986" y="20"/>
                  </a:cubicBezTo>
                  <a:cubicBezTo>
                    <a:pt x="997" y="20"/>
                    <a:pt x="1002" y="28"/>
                    <a:pt x="1002" y="38"/>
                  </a:cubicBezTo>
                  <a:cubicBezTo>
                    <a:pt x="1002" y="41"/>
                    <a:pt x="1002" y="41"/>
                    <a:pt x="1002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9"/>
                    <a:pt x="980" y="61"/>
                    <a:pt x="993" y="61"/>
                  </a:cubicBezTo>
                  <a:cubicBezTo>
                    <a:pt x="997" y="61"/>
                    <a:pt x="999" y="60"/>
                    <a:pt x="1001" y="60"/>
                  </a:cubicBezTo>
                  <a:lnTo>
                    <a:pt x="1001" y="66"/>
                  </a:lnTo>
                  <a:close/>
                  <a:moveTo>
                    <a:pt x="994" y="35"/>
                  </a:moveTo>
                  <a:cubicBezTo>
                    <a:pt x="994" y="32"/>
                    <a:pt x="992" y="27"/>
                    <a:pt x="985" y="27"/>
                  </a:cubicBezTo>
                  <a:cubicBezTo>
                    <a:pt x="978" y="27"/>
                    <a:pt x="976" y="33"/>
                    <a:pt x="976" y="35"/>
                  </a:cubicBezTo>
                  <a:lnTo>
                    <a:pt x="994" y="35"/>
                  </a:lnTo>
                  <a:close/>
                  <a:moveTo>
                    <a:pt x="1037" y="60"/>
                  </a:moveTo>
                  <a:cubicBezTo>
                    <a:pt x="1037" y="60"/>
                    <a:pt x="1037" y="60"/>
                    <a:pt x="1037" y="60"/>
                  </a:cubicBezTo>
                  <a:cubicBezTo>
                    <a:pt x="1036" y="62"/>
                    <a:pt x="1032" y="68"/>
                    <a:pt x="1024" y="68"/>
                  </a:cubicBezTo>
                  <a:cubicBezTo>
                    <a:pt x="1013" y="68"/>
                    <a:pt x="1009" y="58"/>
                    <a:pt x="1009" y="45"/>
                  </a:cubicBezTo>
                  <a:cubicBezTo>
                    <a:pt x="1009" y="30"/>
                    <a:pt x="1014" y="20"/>
                    <a:pt x="1025" y="20"/>
                  </a:cubicBezTo>
                  <a:cubicBezTo>
                    <a:pt x="1032" y="20"/>
                    <a:pt x="1036" y="25"/>
                    <a:pt x="1037" y="27"/>
                  </a:cubicBezTo>
                  <a:cubicBezTo>
                    <a:pt x="1037" y="27"/>
                    <a:pt x="1037" y="27"/>
                    <a:pt x="1037" y="27"/>
                  </a:cubicBezTo>
                  <a:cubicBezTo>
                    <a:pt x="1037" y="1"/>
                    <a:pt x="1037" y="1"/>
                    <a:pt x="1037" y="1"/>
                  </a:cubicBezTo>
                  <a:cubicBezTo>
                    <a:pt x="1046" y="1"/>
                    <a:pt x="1046" y="1"/>
                    <a:pt x="1046" y="1"/>
                  </a:cubicBezTo>
                  <a:cubicBezTo>
                    <a:pt x="1046" y="67"/>
                    <a:pt x="1046" y="67"/>
                    <a:pt x="1046" y="67"/>
                  </a:cubicBezTo>
                  <a:cubicBezTo>
                    <a:pt x="1037" y="67"/>
                    <a:pt x="1037" y="67"/>
                    <a:pt x="1037" y="67"/>
                  </a:cubicBezTo>
                  <a:lnTo>
                    <a:pt x="1037" y="60"/>
                  </a:lnTo>
                  <a:close/>
                  <a:moveTo>
                    <a:pt x="1027" y="61"/>
                  </a:moveTo>
                  <a:cubicBezTo>
                    <a:pt x="1034" y="61"/>
                    <a:pt x="1037" y="51"/>
                    <a:pt x="1037" y="44"/>
                  </a:cubicBezTo>
                  <a:cubicBezTo>
                    <a:pt x="1037" y="36"/>
                    <a:pt x="1035" y="27"/>
                    <a:pt x="1027" y="27"/>
                  </a:cubicBezTo>
                  <a:cubicBezTo>
                    <a:pt x="1020" y="27"/>
                    <a:pt x="1018" y="34"/>
                    <a:pt x="1018" y="44"/>
                  </a:cubicBezTo>
                  <a:cubicBezTo>
                    <a:pt x="1018" y="51"/>
                    <a:pt x="1019" y="61"/>
                    <a:pt x="1027" y="61"/>
                  </a:cubicBezTo>
                  <a:close/>
                  <a:moveTo>
                    <a:pt x="1056" y="54"/>
                  </a:moveTo>
                  <a:cubicBezTo>
                    <a:pt x="1070" y="54"/>
                    <a:pt x="1070" y="54"/>
                    <a:pt x="1070" y="54"/>
                  </a:cubicBezTo>
                  <a:cubicBezTo>
                    <a:pt x="1070" y="67"/>
                    <a:pt x="1070" y="67"/>
                    <a:pt x="1070" y="67"/>
                  </a:cubicBezTo>
                  <a:cubicBezTo>
                    <a:pt x="1056" y="67"/>
                    <a:pt x="1056" y="67"/>
                    <a:pt x="1056" y="67"/>
                  </a:cubicBezTo>
                  <a:lnTo>
                    <a:pt x="1056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368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Slide_Bottom_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 userDrawn="1"/>
        </p:nvGrpSpPr>
        <p:grpSpPr>
          <a:xfrm>
            <a:off x="5662800" y="1431580"/>
            <a:ext cx="3074394" cy="1546292"/>
            <a:chOff x="5728986" y="1472516"/>
            <a:chExt cx="3074394" cy="2061722"/>
          </a:xfrm>
        </p:grpSpPr>
        <p:sp>
          <p:nvSpPr>
            <p:cNvPr id="48" name="Freeform 47"/>
            <p:cNvSpPr/>
            <p:nvPr/>
          </p:nvSpPr>
          <p:spPr>
            <a:xfrm>
              <a:off x="6191575" y="1472516"/>
              <a:ext cx="2013677" cy="206172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5728986" y="2313444"/>
              <a:ext cx="3074394" cy="250623"/>
            </a:xfrm>
            <a:custGeom>
              <a:avLst/>
              <a:gdLst>
                <a:gd name="T0" fmla="*/ 46 w 1070"/>
                <a:gd name="T1" fmla="*/ 1 h 87"/>
                <a:gd name="T2" fmla="*/ 0 w 1070"/>
                <a:gd name="T3" fmla="*/ 67 h 87"/>
                <a:gd name="T4" fmla="*/ 57 w 1070"/>
                <a:gd name="T5" fmla="*/ 1 h 87"/>
                <a:gd name="T6" fmla="*/ 113 w 1070"/>
                <a:gd name="T7" fmla="*/ 69 h 87"/>
                <a:gd name="T8" fmla="*/ 104 w 1070"/>
                <a:gd name="T9" fmla="*/ 59 h 87"/>
                <a:gd name="T10" fmla="*/ 104 w 1070"/>
                <a:gd name="T11" fmla="*/ 27 h 87"/>
                <a:gd name="T12" fmla="*/ 94 w 1070"/>
                <a:gd name="T13" fmla="*/ 27 h 87"/>
                <a:gd name="T14" fmla="*/ 133 w 1070"/>
                <a:gd name="T15" fmla="*/ 31 h 87"/>
                <a:gd name="T16" fmla="*/ 145 w 1070"/>
                <a:gd name="T17" fmla="*/ 29 h 87"/>
                <a:gd name="T18" fmla="*/ 206 w 1070"/>
                <a:gd name="T19" fmla="*/ 21 h 87"/>
                <a:gd name="T20" fmla="*/ 207 w 1070"/>
                <a:gd name="T21" fmla="*/ 61 h 87"/>
                <a:gd name="T22" fmla="*/ 225 w 1070"/>
                <a:gd name="T23" fmla="*/ 44 h 87"/>
                <a:gd name="T24" fmla="*/ 241 w 1070"/>
                <a:gd name="T25" fmla="*/ 42 h 87"/>
                <a:gd name="T26" fmla="*/ 275 w 1070"/>
                <a:gd name="T27" fmla="*/ 60 h 87"/>
                <a:gd name="T28" fmla="*/ 284 w 1070"/>
                <a:gd name="T29" fmla="*/ 21 h 87"/>
                <a:gd name="T30" fmla="*/ 293 w 1070"/>
                <a:gd name="T31" fmla="*/ 47 h 87"/>
                <a:gd name="T32" fmla="*/ 313 w 1070"/>
                <a:gd name="T33" fmla="*/ 21 h 87"/>
                <a:gd name="T34" fmla="*/ 339 w 1070"/>
                <a:gd name="T35" fmla="*/ 6 h 87"/>
                <a:gd name="T36" fmla="*/ 330 w 1070"/>
                <a:gd name="T37" fmla="*/ 67 h 87"/>
                <a:gd name="T38" fmla="*/ 367 w 1070"/>
                <a:gd name="T39" fmla="*/ 68 h 87"/>
                <a:gd name="T40" fmla="*/ 367 w 1070"/>
                <a:gd name="T41" fmla="*/ 61 h 87"/>
                <a:gd name="T42" fmla="*/ 419 w 1070"/>
                <a:gd name="T43" fmla="*/ 29 h 87"/>
                <a:gd name="T44" fmla="*/ 435 w 1070"/>
                <a:gd name="T45" fmla="*/ 21 h 87"/>
                <a:gd name="T46" fmla="*/ 472 w 1070"/>
                <a:gd name="T47" fmla="*/ 20 h 87"/>
                <a:gd name="T48" fmla="*/ 460 w 1070"/>
                <a:gd name="T49" fmla="*/ 45 h 87"/>
                <a:gd name="T50" fmla="*/ 435 w 1070"/>
                <a:gd name="T51" fmla="*/ 67 h 87"/>
                <a:gd name="T52" fmla="*/ 493 w 1070"/>
                <a:gd name="T53" fmla="*/ 56 h 87"/>
                <a:gd name="T54" fmla="*/ 512 w 1070"/>
                <a:gd name="T55" fmla="*/ 20 h 87"/>
                <a:gd name="T56" fmla="*/ 503 w 1070"/>
                <a:gd name="T57" fmla="*/ 55 h 87"/>
                <a:gd name="T58" fmla="*/ 547 w 1070"/>
                <a:gd name="T59" fmla="*/ 21 h 87"/>
                <a:gd name="T60" fmla="*/ 565 w 1070"/>
                <a:gd name="T61" fmla="*/ 67 h 87"/>
                <a:gd name="T62" fmla="*/ 538 w 1070"/>
                <a:gd name="T63" fmla="*/ 21 h 87"/>
                <a:gd name="T64" fmla="*/ 609 w 1070"/>
                <a:gd name="T65" fmla="*/ 36 h 87"/>
                <a:gd name="T66" fmla="*/ 659 w 1070"/>
                <a:gd name="T67" fmla="*/ 66 h 87"/>
                <a:gd name="T68" fmla="*/ 633 w 1070"/>
                <a:gd name="T69" fmla="*/ 41 h 87"/>
                <a:gd name="T70" fmla="*/ 634 w 1070"/>
                <a:gd name="T71" fmla="*/ 35 h 87"/>
                <a:gd name="T72" fmla="*/ 669 w 1070"/>
                <a:gd name="T73" fmla="*/ 54 h 87"/>
                <a:gd name="T74" fmla="*/ 720 w 1070"/>
                <a:gd name="T75" fmla="*/ 1 h 87"/>
                <a:gd name="T76" fmla="*/ 730 w 1070"/>
                <a:gd name="T77" fmla="*/ 59 h 87"/>
                <a:gd name="T78" fmla="*/ 807 w 1070"/>
                <a:gd name="T79" fmla="*/ 41 h 87"/>
                <a:gd name="T80" fmla="*/ 790 w 1070"/>
                <a:gd name="T81" fmla="*/ 27 h 87"/>
                <a:gd name="T82" fmla="*/ 816 w 1070"/>
                <a:gd name="T83" fmla="*/ 67 h 87"/>
                <a:gd name="T84" fmla="*/ 836 w 1070"/>
                <a:gd name="T85" fmla="*/ 1 h 87"/>
                <a:gd name="T86" fmla="*/ 852 w 1070"/>
                <a:gd name="T87" fmla="*/ 21 h 87"/>
                <a:gd name="T88" fmla="*/ 878 w 1070"/>
                <a:gd name="T89" fmla="*/ 67 h 87"/>
                <a:gd name="T90" fmla="*/ 915 w 1070"/>
                <a:gd name="T91" fmla="*/ 20 h 87"/>
                <a:gd name="T92" fmla="*/ 931 w 1070"/>
                <a:gd name="T93" fmla="*/ 66 h 87"/>
                <a:gd name="T94" fmla="*/ 949 w 1070"/>
                <a:gd name="T95" fmla="*/ 21 h 87"/>
                <a:gd name="T96" fmla="*/ 949 w 1070"/>
                <a:gd name="T97" fmla="*/ 67 h 87"/>
                <a:gd name="T98" fmla="*/ 986 w 1070"/>
                <a:gd name="T99" fmla="*/ 20 h 87"/>
                <a:gd name="T100" fmla="*/ 1001 w 1070"/>
                <a:gd name="T101" fmla="*/ 66 h 87"/>
                <a:gd name="T102" fmla="*/ 1037 w 1070"/>
                <a:gd name="T103" fmla="*/ 60 h 87"/>
                <a:gd name="T104" fmla="*/ 1037 w 1070"/>
                <a:gd name="T105" fmla="*/ 1 h 87"/>
                <a:gd name="T106" fmla="*/ 1037 w 1070"/>
                <a:gd name="T107" fmla="*/ 44 h 87"/>
                <a:gd name="T108" fmla="*/ 1070 w 1070"/>
                <a:gd name="T109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87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"/>
                  </a:lnTo>
                  <a:close/>
                  <a:moveTo>
                    <a:pt x="57" y="1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7" y="10"/>
                    <a:pt x="57" y="10"/>
                    <a:pt x="57" y="10"/>
                  </a:cubicBezTo>
                  <a:lnTo>
                    <a:pt x="57" y="1"/>
                  </a:lnTo>
                  <a:close/>
                  <a:moveTo>
                    <a:pt x="58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67"/>
                    <a:pt x="58" y="67"/>
                    <a:pt x="58" y="67"/>
                  </a:cubicBezTo>
                  <a:lnTo>
                    <a:pt x="58" y="21"/>
                  </a:lnTo>
                  <a:close/>
                  <a:moveTo>
                    <a:pt x="113" y="69"/>
                  </a:moveTo>
                  <a:cubicBezTo>
                    <a:pt x="113" y="82"/>
                    <a:pt x="106" y="87"/>
                    <a:pt x="92" y="87"/>
                  </a:cubicBezTo>
                  <a:cubicBezTo>
                    <a:pt x="85" y="87"/>
                    <a:pt x="80" y="86"/>
                    <a:pt x="78" y="86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1" y="78"/>
                    <a:pt x="85" y="81"/>
                    <a:pt x="91" y="81"/>
                  </a:cubicBezTo>
                  <a:cubicBezTo>
                    <a:pt x="104" y="81"/>
                    <a:pt x="104" y="71"/>
                    <a:pt x="104" y="66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62"/>
                    <a:pt x="99" y="67"/>
                    <a:pt x="92" y="67"/>
                  </a:cubicBezTo>
                  <a:cubicBezTo>
                    <a:pt x="80" y="67"/>
                    <a:pt x="76" y="56"/>
                    <a:pt x="76" y="44"/>
                  </a:cubicBezTo>
                  <a:cubicBezTo>
                    <a:pt x="76" y="31"/>
                    <a:pt x="81" y="20"/>
                    <a:pt x="92" y="20"/>
                  </a:cubicBezTo>
                  <a:cubicBezTo>
                    <a:pt x="99" y="20"/>
                    <a:pt x="103" y="25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13" y="69"/>
                  </a:lnTo>
                  <a:close/>
                  <a:moveTo>
                    <a:pt x="94" y="60"/>
                  </a:moveTo>
                  <a:cubicBezTo>
                    <a:pt x="102" y="60"/>
                    <a:pt x="104" y="50"/>
                    <a:pt x="104" y="43"/>
                  </a:cubicBezTo>
                  <a:cubicBezTo>
                    <a:pt x="104" y="36"/>
                    <a:pt x="102" y="27"/>
                    <a:pt x="94" y="27"/>
                  </a:cubicBezTo>
                  <a:cubicBezTo>
                    <a:pt x="87" y="27"/>
                    <a:pt x="85" y="37"/>
                    <a:pt x="85" y="44"/>
                  </a:cubicBezTo>
                  <a:cubicBezTo>
                    <a:pt x="85" y="50"/>
                    <a:pt x="87" y="60"/>
                    <a:pt x="94" y="60"/>
                  </a:cubicBezTo>
                  <a:close/>
                  <a:moveTo>
                    <a:pt x="124" y="1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5" y="27"/>
                    <a:pt x="138" y="20"/>
                    <a:pt x="148" y="20"/>
                  </a:cubicBezTo>
                  <a:cubicBezTo>
                    <a:pt x="158" y="20"/>
                    <a:pt x="160" y="29"/>
                    <a:pt x="160" y="3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33"/>
                    <a:pt x="151" y="29"/>
                    <a:pt x="145" y="29"/>
                  </a:cubicBezTo>
                  <a:cubicBezTo>
                    <a:pt x="138" y="29"/>
                    <a:pt x="133" y="38"/>
                    <a:pt x="133" y="4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24" y="67"/>
                    <a:pt x="124" y="67"/>
                    <a:pt x="124" y="67"/>
                  </a:cubicBezTo>
                  <a:lnTo>
                    <a:pt x="124" y="1"/>
                  </a:lnTo>
                  <a:close/>
                  <a:moveTo>
                    <a:pt x="198" y="21"/>
                  </a:moveTo>
                  <a:cubicBezTo>
                    <a:pt x="206" y="21"/>
                    <a:pt x="206" y="21"/>
                    <a:pt x="206" y="21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8" y="25"/>
                    <a:pt x="212" y="20"/>
                    <a:pt x="219" y="20"/>
                  </a:cubicBezTo>
                  <a:cubicBezTo>
                    <a:pt x="230" y="20"/>
                    <a:pt x="235" y="30"/>
                    <a:pt x="235" y="43"/>
                  </a:cubicBezTo>
                  <a:cubicBezTo>
                    <a:pt x="235" y="58"/>
                    <a:pt x="229" y="68"/>
                    <a:pt x="219" y="68"/>
                  </a:cubicBezTo>
                  <a:cubicBezTo>
                    <a:pt x="211" y="68"/>
                    <a:pt x="208" y="63"/>
                    <a:pt x="207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98" y="87"/>
                    <a:pt x="198" y="87"/>
                    <a:pt x="198" y="87"/>
                  </a:cubicBezTo>
                  <a:lnTo>
                    <a:pt x="198" y="21"/>
                  </a:lnTo>
                  <a:close/>
                  <a:moveTo>
                    <a:pt x="216" y="61"/>
                  </a:moveTo>
                  <a:cubicBezTo>
                    <a:pt x="223" y="61"/>
                    <a:pt x="225" y="54"/>
                    <a:pt x="225" y="44"/>
                  </a:cubicBezTo>
                  <a:cubicBezTo>
                    <a:pt x="225" y="37"/>
                    <a:pt x="224" y="27"/>
                    <a:pt x="216" y="27"/>
                  </a:cubicBezTo>
                  <a:cubicBezTo>
                    <a:pt x="209" y="27"/>
                    <a:pt x="206" y="36"/>
                    <a:pt x="206" y="44"/>
                  </a:cubicBezTo>
                  <a:cubicBezTo>
                    <a:pt x="206" y="52"/>
                    <a:pt x="209" y="61"/>
                    <a:pt x="216" y="61"/>
                  </a:cubicBezTo>
                  <a:close/>
                  <a:moveTo>
                    <a:pt x="275" y="66"/>
                  </a:moveTo>
                  <a:cubicBezTo>
                    <a:pt x="271" y="67"/>
                    <a:pt x="269" y="68"/>
                    <a:pt x="264" y="68"/>
                  </a:cubicBezTo>
                  <a:cubicBezTo>
                    <a:pt x="250" y="68"/>
                    <a:pt x="241" y="60"/>
                    <a:pt x="241" y="42"/>
                  </a:cubicBezTo>
                  <a:cubicBezTo>
                    <a:pt x="241" y="22"/>
                    <a:pt x="254" y="20"/>
                    <a:pt x="260" y="20"/>
                  </a:cubicBezTo>
                  <a:cubicBezTo>
                    <a:pt x="271" y="20"/>
                    <a:pt x="276" y="28"/>
                    <a:pt x="276" y="38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0" y="49"/>
                    <a:pt x="254" y="61"/>
                    <a:pt x="266" y="61"/>
                  </a:cubicBezTo>
                  <a:cubicBezTo>
                    <a:pt x="270" y="61"/>
                    <a:pt x="273" y="60"/>
                    <a:pt x="275" y="60"/>
                  </a:cubicBezTo>
                  <a:lnTo>
                    <a:pt x="275" y="66"/>
                  </a:lnTo>
                  <a:close/>
                  <a:moveTo>
                    <a:pt x="268" y="35"/>
                  </a:moveTo>
                  <a:cubicBezTo>
                    <a:pt x="268" y="32"/>
                    <a:pt x="266" y="27"/>
                    <a:pt x="259" y="27"/>
                  </a:cubicBezTo>
                  <a:cubicBezTo>
                    <a:pt x="252" y="27"/>
                    <a:pt x="250" y="33"/>
                    <a:pt x="250" y="35"/>
                  </a:cubicBezTo>
                  <a:lnTo>
                    <a:pt x="268" y="35"/>
                  </a:lnTo>
                  <a:close/>
                  <a:moveTo>
                    <a:pt x="284" y="21"/>
                  </a:moveTo>
                  <a:cubicBezTo>
                    <a:pt x="293" y="21"/>
                    <a:pt x="293" y="21"/>
                    <a:pt x="293" y="21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5" y="27"/>
                    <a:pt x="298" y="20"/>
                    <a:pt x="307" y="20"/>
                  </a:cubicBezTo>
                  <a:cubicBezTo>
                    <a:pt x="307" y="29"/>
                    <a:pt x="307" y="29"/>
                    <a:pt x="307" y="29"/>
                  </a:cubicBezTo>
                  <a:cubicBezTo>
                    <a:pt x="300" y="29"/>
                    <a:pt x="293" y="33"/>
                    <a:pt x="293" y="47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84" y="67"/>
                    <a:pt x="284" y="67"/>
                    <a:pt x="284" y="67"/>
                  </a:cubicBezTo>
                  <a:lnTo>
                    <a:pt x="284" y="21"/>
                  </a:lnTo>
                  <a:close/>
                  <a:moveTo>
                    <a:pt x="321" y="28"/>
                  </a:moveTo>
                  <a:cubicBezTo>
                    <a:pt x="313" y="28"/>
                    <a:pt x="313" y="28"/>
                    <a:pt x="313" y="28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1" y="5"/>
                    <a:pt x="327" y="0"/>
                    <a:pt x="339" y="0"/>
                  </a:cubicBezTo>
                  <a:cubicBezTo>
                    <a:pt x="342" y="0"/>
                    <a:pt x="345" y="0"/>
                    <a:pt x="348" y="0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345" y="7"/>
                    <a:pt x="343" y="6"/>
                    <a:pt x="339" y="6"/>
                  </a:cubicBezTo>
                  <a:cubicBezTo>
                    <a:pt x="332" y="6"/>
                    <a:pt x="330" y="12"/>
                    <a:pt x="330" y="16"/>
                  </a:cubicBezTo>
                  <a:cubicBezTo>
                    <a:pt x="330" y="21"/>
                    <a:pt x="330" y="21"/>
                    <a:pt x="330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67"/>
                    <a:pt x="330" y="67"/>
                    <a:pt x="330" y="67"/>
                  </a:cubicBezTo>
                  <a:cubicBezTo>
                    <a:pt x="321" y="67"/>
                    <a:pt x="321" y="67"/>
                    <a:pt x="321" y="67"/>
                  </a:cubicBezTo>
                  <a:lnTo>
                    <a:pt x="321" y="28"/>
                  </a:lnTo>
                  <a:close/>
                  <a:moveTo>
                    <a:pt x="347" y="44"/>
                  </a:moveTo>
                  <a:cubicBezTo>
                    <a:pt x="347" y="29"/>
                    <a:pt x="353" y="20"/>
                    <a:pt x="367" y="20"/>
                  </a:cubicBezTo>
                  <a:cubicBezTo>
                    <a:pt x="381" y="20"/>
                    <a:pt x="387" y="29"/>
                    <a:pt x="387" y="44"/>
                  </a:cubicBezTo>
                  <a:cubicBezTo>
                    <a:pt x="387" y="58"/>
                    <a:pt x="381" y="68"/>
                    <a:pt x="367" y="68"/>
                  </a:cubicBezTo>
                  <a:cubicBezTo>
                    <a:pt x="353" y="68"/>
                    <a:pt x="347" y="58"/>
                    <a:pt x="347" y="44"/>
                  </a:cubicBezTo>
                  <a:close/>
                  <a:moveTo>
                    <a:pt x="367" y="61"/>
                  </a:moveTo>
                  <a:cubicBezTo>
                    <a:pt x="376" y="61"/>
                    <a:pt x="378" y="51"/>
                    <a:pt x="378" y="44"/>
                  </a:cubicBezTo>
                  <a:cubicBezTo>
                    <a:pt x="378" y="37"/>
                    <a:pt x="376" y="27"/>
                    <a:pt x="367" y="27"/>
                  </a:cubicBezTo>
                  <a:cubicBezTo>
                    <a:pt x="358" y="27"/>
                    <a:pt x="356" y="37"/>
                    <a:pt x="356" y="44"/>
                  </a:cubicBezTo>
                  <a:cubicBezTo>
                    <a:pt x="356" y="51"/>
                    <a:pt x="358" y="61"/>
                    <a:pt x="367" y="61"/>
                  </a:cubicBezTo>
                  <a:close/>
                  <a:moveTo>
                    <a:pt x="396" y="21"/>
                  </a:moveTo>
                  <a:cubicBezTo>
                    <a:pt x="405" y="21"/>
                    <a:pt x="405" y="21"/>
                    <a:pt x="405" y="21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6" y="27"/>
                    <a:pt x="410" y="20"/>
                    <a:pt x="419" y="20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11" y="29"/>
                    <a:pt x="405" y="33"/>
                    <a:pt x="405" y="47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396" y="67"/>
                    <a:pt x="396" y="67"/>
                    <a:pt x="396" y="67"/>
                  </a:cubicBezTo>
                  <a:lnTo>
                    <a:pt x="396" y="21"/>
                  </a:lnTo>
                  <a:close/>
                  <a:moveTo>
                    <a:pt x="426" y="21"/>
                  </a:moveTo>
                  <a:cubicBezTo>
                    <a:pt x="435" y="21"/>
                    <a:pt x="435" y="21"/>
                    <a:pt x="435" y="21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6" y="27"/>
                    <a:pt x="439" y="20"/>
                    <a:pt x="448" y="20"/>
                  </a:cubicBezTo>
                  <a:cubicBezTo>
                    <a:pt x="456" y="20"/>
                    <a:pt x="458" y="26"/>
                    <a:pt x="459" y="3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1" y="26"/>
                    <a:pt x="465" y="20"/>
                    <a:pt x="472" y="20"/>
                  </a:cubicBezTo>
                  <a:cubicBezTo>
                    <a:pt x="483" y="20"/>
                    <a:pt x="485" y="29"/>
                    <a:pt x="485" y="35"/>
                  </a:cubicBezTo>
                  <a:cubicBezTo>
                    <a:pt x="485" y="67"/>
                    <a:pt x="485" y="67"/>
                    <a:pt x="485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42"/>
                    <a:pt x="476" y="42"/>
                    <a:pt x="476" y="42"/>
                  </a:cubicBezTo>
                  <a:cubicBezTo>
                    <a:pt x="476" y="33"/>
                    <a:pt x="476" y="29"/>
                    <a:pt x="470" y="29"/>
                  </a:cubicBezTo>
                  <a:cubicBezTo>
                    <a:pt x="464" y="29"/>
                    <a:pt x="460" y="37"/>
                    <a:pt x="460" y="45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51" y="67"/>
                    <a:pt x="451" y="67"/>
                    <a:pt x="451" y="67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1" y="33"/>
                    <a:pt x="451" y="29"/>
                    <a:pt x="445" y="29"/>
                  </a:cubicBezTo>
                  <a:cubicBezTo>
                    <a:pt x="439" y="29"/>
                    <a:pt x="435" y="38"/>
                    <a:pt x="435" y="47"/>
                  </a:cubicBezTo>
                  <a:cubicBezTo>
                    <a:pt x="435" y="67"/>
                    <a:pt x="435" y="67"/>
                    <a:pt x="435" y="67"/>
                  </a:cubicBezTo>
                  <a:cubicBezTo>
                    <a:pt x="426" y="67"/>
                    <a:pt x="426" y="67"/>
                    <a:pt x="426" y="67"/>
                  </a:cubicBezTo>
                  <a:lnTo>
                    <a:pt x="426" y="21"/>
                  </a:lnTo>
                  <a:close/>
                  <a:moveTo>
                    <a:pt x="518" y="61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17" y="64"/>
                    <a:pt x="513" y="68"/>
                    <a:pt x="506" y="68"/>
                  </a:cubicBezTo>
                  <a:cubicBezTo>
                    <a:pt x="498" y="68"/>
                    <a:pt x="493" y="63"/>
                    <a:pt x="493" y="56"/>
                  </a:cubicBezTo>
                  <a:cubicBezTo>
                    <a:pt x="493" y="43"/>
                    <a:pt x="507" y="41"/>
                    <a:pt x="518" y="41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8"/>
                    <a:pt x="515" y="27"/>
                    <a:pt x="511" y="27"/>
                  </a:cubicBezTo>
                  <a:cubicBezTo>
                    <a:pt x="506" y="27"/>
                    <a:pt x="504" y="30"/>
                    <a:pt x="504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26"/>
                    <a:pt x="499" y="20"/>
                    <a:pt x="512" y="20"/>
                  </a:cubicBezTo>
                  <a:cubicBezTo>
                    <a:pt x="527" y="20"/>
                    <a:pt x="527" y="31"/>
                    <a:pt x="527" y="35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18" y="67"/>
                    <a:pt x="518" y="67"/>
                    <a:pt x="518" y="67"/>
                  </a:cubicBezTo>
                  <a:lnTo>
                    <a:pt x="518" y="61"/>
                  </a:lnTo>
                  <a:close/>
                  <a:moveTo>
                    <a:pt x="517" y="46"/>
                  </a:moveTo>
                  <a:cubicBezTo>
                    <a:pt x="510" y="46"/>
                    <a:pt x="503" y="49"/>
                    <a:pt x="503" y="55"/>
                  </a:cubicBezTo>
                  <a:cubicBezTo>
                    <a:pt x="503" y="59"/>
                    <a:pt x="505" y="61"/>
                    <a:pt x="508" y="61"/>
                  </a:cubicBezTo>
                  <a:cubicBezTo>
                    <a:pt x="514" y="61"/>
                    <a:pt x="518" y="54"/>
                    <a:pt x="518" y="49"/>
                  </a:cubicBezTo>
                  <a:cubicBezTo>
                    <a:pt x="518" y="46"/>
                    <a:pt x="518" y="46"/>
                    <a:pt x="518" y="46"/>
                  </a:cubicBezTo>
                  <a:lnTo>
                    <a:pt x="517" y="46"/>
                  </a:lnTo>
                  <a:close/>
                  <a:moveTo>
                    <a:pt x="538" y="21"/>
                  </a:moveTo>
                  <a:cubicBezTo>
                    <a:pt x="547" y="21"/>
                    <a:pt x="547" y="21"/>
                    <a:pt x="547" y="2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9" y="27"/>
                    <a:pt x="552" y="20"/>
                    <a:pt x="562" y="20"/>
                  </a:cubicBezTo>
                  <a:cubicBezTo>
                    <a:pt x="572" y="20"/>
                    <a:pt x="574" y="29"/>
                    <a:pt x="574" y="35"/>
                  </a:cubicBezTo>
                  <a:cubicBezTo>
                    <a:pt x="574" y="67"/>
                    <a:pt x="574" y="67"/>
                    <a:pt x="574" y="67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33"/>
                    <a:pt x="565" y="29"/>
                    <a:pt x="559" y="29"/>
                  </a:cubicBezTo>
                  <a:cubicBezTo>
                    <a:pt x="552" y="29"/>
                    <a:pt x="547" y="38"/>
                    <a:pt x="547" y="47"/>
                  </a:cubicBezTo>
                  <a:cubicBezTo>
                    <a:pt x="547" y="67"/>
                    <a:pt x="547" y="67"/>
                    <a:pt x="547" y="67"/>
                  </a:cubicBezTo>
                  <a:cubicBezTo>
                    <a:pt x="538" y="67"/>
                    <a:pt x="538" y="67"/>
                    <a:pt x="538" y="67"/>
                  </a:cubicBezTo>
                  <a:lnTo>
                    <a:pt x="538" y="21"/>
                  </a:lnTo>
                  <a:close/>
                  <a:moveTo>
                    <a:pt x="618" y="66"/>
                  </a:moveTo>
                  <a:cubicBezTo>
                    <a:pt x="614" y="67"/>
                    <a:pt x="610" y="68"/>
                    <a:pt x="605" y="68"/>
                  </a:cubicBezTo>
                  <a:cubicBezTo>
                    <a:pt x="588" y="68"/>
                    <a:pt x="583" y="54"/>
                    <a:pt x="583" y="42"/>
                  </a:cubicBezTo>
                  <a:cubicBezTo>
                    <a:pt x="583" y="30"/>
                    <a:pt x="589" y="20"/>
                    <a:pt x="602" y="20"/>
                  </a:cubicBezTo>
                  <a:cubicBezTo>
                    <a:pt x="615" y="20"/>
                    <a:pt x="619" y="29"/>
                    <a:pt x="619" y="36"/>
                  </a:cubicBezTo>
                  <a:cubicBezTo>
                    <a:pt x="609" y="36"/>
                    <a:pt x="609" y="36"/>
                    <a:pt x="609" y="36"/>
                  </a:cubicBezTo>
                  <a:cubicBezTo>
                    <a:pt x="609" y="33"/>
                    <a:pt x="608" y="27"/>
                    <a:pt x="602" y="27"/>
                  </a:cubicBezTo>
                  <a:cubicBezTo>
                    <a:pt x="596" y="27"/>
                    <a:pt x="592" y="32"/>
                    <a:pt x="592" y="41"/>
                  </a:cubicBezTo>
                  <a:cubicBezTo>
                    <a:pt x="592" y="50"/>
                    <a:pt x="596" y="61"/>
                    <a:pt x="610" y="61"/>
                  </a:cubicBezTo>
                  <a:cubicBezTo>
                    <a:pt x="613" y="61"/>
                    <a:pt x="615" y="61"/>
                    <a:pt x="618" y="60"/>
                  </a:cubicBezTo>
                  <a:lnTo>
                    <a:pt x="618" y="66"/>
                  </a:lnTo>
                  <a:close/>
                  <a:moveTo>
                    <a:pt x="659" y="66"/>
                  </a:moveTo>
                  <a:cubicBezTo>
                    <a:pt x="655" y="67"/>
                    <a:pt x="652" y="68"/>
                    <a:pt x="647" y="68"/>
                  </a:cubicBezTo>
                  <a:cubicBezTo>
                    <a:pt x="634" y="68"/>
                    <a:pt x="625" y="60"/>
                    <a:pt x="625" y="42"/>
                  </a:cubicBezTo>
                  <a:cubicBezTo>
                    <a:pt x="625" y="22"/>
                    <a:pt x="638" y="20"/>
                    <a:pt x="643" y="20"/>
                  </a:cubicBezTo>
                  <a:cubicBezTo>
                    <a:pt x="654" y="20"/>
                    <a:pt x="660" y="28"/>
                    <a:pt x="660" y="38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33" y="41"/>
                    <a:pt x="633" y="41"/>
                    <a:pt x="633" y="41"/>
                  </a:cubicBezTo>
                  <a:cubicBezTo>
                    <a:pt x="633" y="49"/>
                    <a:pt x="638" y="61"/>
                    <a:pt x="650" y="61"/>
                  </a:cubicBezTo>
                  <a:cubicBezTo>
                    <a:pt x="654" y="61"/>
                    <a:pt x="657" y="60"/>
                    <a:pt x="659" y="60"/>
                  </a:cubicBezTo>
                  <a:lnTo>
                    <a:pt x="659" y="66"/>
                  </a:lnTo>
                  <a:close/>
                  <a:moveTo>
                    <a:pt x="651" y="35"/>
                  </a:moveTo>
                  <a:cubicBezTo>
                    <a:pt x="651" y="32"/>
                    <a:pt x="650" y="27"/>
                    <a:pt x="643" y="27"/>
                  </a:cubicBezTo>
                  <a:cubicBezTo>
                    <a:pt x="636" y="27"/>
                    <a:pt x="634" y="33"/>
                    <a:pt x="634" y="35"/>
                  </a:cubicBezTo>
                  <a:lnTo>
                    <a:pt x="651" y="35"/>
                  </a:lnTo>
                  <a:close/>
                  <a:moveTo>
                    <a:pt x="669" y="54"/>
                  </a:moveTo>
                  <a:cubicBezTo>
                    <a:pt x="683" y="54"/>
                    <a:pt x="683" y="54"/>
                    <a:pt x="683" y="54"/>
                  </a:cubicBezTo>
                  <a:cubicBezTo>
                    <a:pt x="683" y="67"/>
                    <a:pt x="683" y="67"/>
                    <a:pt x="683" y="67"/>
                  </a:cubicBezTo>
                  <a:cubicBezTo>
                    <a:pt x="669" y="67"/>
                    <a:pt x="669" y="67"/>
                    <a:pt x="669" y="67"/>
                  </a:cubicBezTo>
                  <a:lnTo>
                    <a:pt x="669" y="54"/>
                  </a:lnTo>
                  <a:close/>
                  <a:moveTo>
                    <a:pt x="720" y="1"/>
                  </a:moveTo>
                  <a:cubicBezTo>
                    <a:pt x="737" y="1"/>
                    <a:pt x="737" y="1"/>
                    <a:pt x="737" y="1"/>
                  </a:cubicBezTo>
                  <a:cubicBezTo>
                    <a:pt x="757" y="1"/>
                    <a:pt x="765" y="12"/>
                    <a:pt x="765" y="33"/>
                  </a:cubicBezTo>
                  <a:cubicBezTo>
                    <a:pt x="765" y="61"/>
                    <a:pt x="752" y="67"/>
                    <a:pt x="737" y="67"/>
                  </a:cubicBezTo>
                  <a:cubicBezTo>
                    <a:pt x="720" y="67"/>
                    <a:pt x="720" y="67"/>
                    <a:pt x="720" y="67"/>
                  </a:cubicBezTo>
                  <a:lnTo>
                    <a:pt x="720" y="1"/>
                  </a:lnTo>
                  <a:close/>
                  <a:moveTo>
                    <a:pt x="730" y="59"/>
                  </a:moveTo>
                  <a:cubicBezTo>
                    <a:pt x="735" y="59"/>
                    <a:pt x="735" y="59"/>
                    <a:pt x="735" y="59"/>
                  </a:cubicBezTo>
                  <a:cubicBezTo>
                    <a:pt x="747" y="59"/>
                    <a:pt x="754" y="55"/>
                    <a:pt x="754" y="34"/>
                  </a:cubicBezTo>
                  <a:cubicBezTo>
                    <a:pt x="754" y="13"/>
                    <a:pt x="747" y="8"/>
                    <a:pt x="735" y="8"/>
                  </a:cubicBezTo>
                  <a:cubicBezTo>
                    <a:pt x="730" y="8"/>
                    <a:pt x="730" y="8"/>
                    <a:pt x="730" y="8"/>
                  </a:cubicBezTo>
                  <a:lnTo>
                    <a:pt x="730" y="59"/>
                  </a:lnTo>
                  <a:close/>
                  <a:moveTo>
                    <a:pt x="806" y="66"/>
                  </a:moveTo>
                  <a:cubicBezTo>
                    <a:pt x="802" y="67"/>
                    <a:pt x="800" y="68"/>
                    <a:pt x="795" y="68"/>
                  </a:cubicBezTo>
                  <a:cubicBezTo>
                    <a:pt x="781" y="68"/>
                    <a:pt x="772" y="60"/>
                    <a:pt x="772" y="42"/>
                  </a:cubicBezTo>
                  <a:cubicBezTo>
                    <a:pt x="772" y="22"/>
                    <a:pt x="785" y="20"/>
                    <a:pt x="791" y="20"/>
                  </a:cubicBezTo>
                  <a:cubicBezTo>
                    <a:pt x="802" y="20"/>
                    <a:pt x="807" y="28"/>
                    <a:pt x="807" y="38"/>
                  </a:cubicBezTo>
                  <a:cubicBezTo>
                    <a:pt x="807" y="41"/>
                    <a:pt x="807" y="41"/>
                    <a:pt x="807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9"/>
                    <a:pt x="785" y="61"/>
                    <a:pt x="797" y="61"/>
                  </a:cubicBezTo>
                  <a:cubicBezTo>
                    <a:pt x="801" y="61"/>
                    <a:pt x="804" y="60"/>
                    <a:pt x="806" y="60"/>
                  </a:cubicBezTo>
                  <a:lnTo>
                    <a:pt x="806" y="66"/>
                  </a:lnTo>
                  <a:close/>
                  <a:moveTo>
                    <a:pt x="799" y="35"/>
                  </a:moveTo>
                  <a:cubicBezTo>
                    <a:pt x="799" y="32"/>
                    <a:pt x="797" y="27"/>
                    <a:pt x="790" y="27"/>
                  </a:cubicBezTo>
                  <a:cubicBezTo>
                    <a:pt x="783" y="27"/>
                    <a:pt x="781" y="33"/>
                    <a:pt x="781" y="35"/>
                  </a:cubicBezTo>
                  <a:lnTo>
                    <a:pt x="799" y="35"/>
                  </a:lnTo>
                  <a:close/>
                  <a:moveTo>
                    <a:pt x="816" y="1"/>
                  </a:moveTo>
                  <a:cubicBezTo>
                    <a:pt x="825" y="1"/>
                    <a:pt x="825" y="1"/>
                    <a:pt x="825" y="1"/>
                  </a:cubicBezTo>
                  <a:cubicBezTo>
                    <a:pt x="825" y="67"/>
                    <a:pt x="825" y="67"/>
                    <a:pt x="825" y="67"/>
                  </a:cubicBezTo>
                  <a:cubicBezTo>
                    <a:pt x="816" y="67"/>
                    <a:pt x="816" y="67"/>
                    <a:pt x="816" y="67"/>
                  </a:cubicBezTo>
                  <a:lnTo>
                    <a:pt x="816" y="1"/>
                  </a:lnTo>
                  <a:close/>
                  <a:moveTo>
                    <a:pt x="836" y="1"/>
                  </a:moveTo>
                  <a:cubicBezTo>
                    <a:pt x="847" y="1"/>
                    <a:pt x="847" y="1"/>
                    <a:pt x="847" y="1"/>
                  </a:cubicBezTo>
                  <a:cubicBezTo>
                    <a:pt x="847" y="10"/>
                    <a:pt x="847" y="10"/>
                    <a:pt x="847" y="10"/>
                  </a:cubicBezTo>
                  <a:cubicBezTo>
                    <a:pt x="836" y="10"/>
                    <a:pt x="836" y="10"/>
                    <a:pt x="836" y="10"/>
                  </a:cubicBezTo>
                  <a:lnTo>
                    <a:pt x="836" y="1"/>
                  </a:lnTo>
                  <a:close/>
                  <a:moveTo>
                    <a:pt x="837" y="21"/>
                  </a:moveTo>
                  <a:cubicBezTo>
                    <a:pt x="846" y="21"/>
                    <a:pt x="846" y="21"/>
                    <a:pt x="846" y="21"/>
                  </a:cubicBezTo>
                  <a:cubicBezTo>
                    <a:pt x="846" y="67"/>
                    <a:pt x="846" y="67"/>
                    <a:pt x="846" y="67"/>
                  </a:cubicBezTo>
                  <a:cubicBezTo>
                    <a:pt x="837" y="67"/>
                    <a:pt x="837" y="67"/>
                    <a:pt x="837" y="67"/>
                  </a:cubicBezTo>
                  <a:lnTo>
                    <a:pt x="837" y="21"/>
                  </a:lnTo>
                  <a:close/>
                  <a:moveTo>
                    <a:pt x="852" y="21"/>
                  </a:moveTo>
                  <a:cubicBezTo>
                    <a:pt x="862" y="21"/>
                    <a:pt x="862" y="21"/>
                    <a:pt x="862" y="21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85" y="21"/>
                    <a:pt x="885" y="21"/>
                    <a:pt x="885" y="21"/>
                  </a:cubicBezTo>
                  <a:cubicBezTo>
                    <a:pt x="894" y="21"/>
                    <a:pt x="894" y="21"/>
                    <a:pt x="894" y="21"/>
                  </a:cubicBezTo>
                  <a:cubicBezTo>
                    <a:pt x="878" y="67"/>
                    <a:pt x="878" y="67"/>
                    <a:pt x="878" y="67"/>
                  </a:cubicBezTo>
                  <a:cubicBezTo>
                    <a:pt x="870" y="67"/>
                    <a:pt x="870" y="67"/>
                    <a:pt x="870" y="67"/>
                  </a:cubicBezTo>
                  <a:lnTo>
                    <a:pt x="852" y="21"/>
                  </a:lnTo>
                  <a:close/>
                  <a:moveTo>
                    <a:pt x="931" y="66"/>
                  </a:moveTo>
                  <a:cubicBezTo>
                    <a:pt x="927" y="67"/>
                    <a:pt x="924" y="68"/>
                    <a:pt x="919" y="68"/>
                  </a:cubicBezTo>
                  <a:cubicBezTo>
                    <a:pt x="905" y="68"/>
                    <a:pt x="897" y="60"/>
                    <a:pt x="897" y="42"/>
                  </a:cubicBezTo>
                  <a:cubicBezTo>
                    <a:pt x="897" y="22"/>
                    <a:pt x="909" y="20"/>
                    <a:pt x="915" y="20"/>
                  </a:cubicBezTo>
                  <a:cubicBezTo>
                    <a:pt x="926" y="20"/>
                    <a:pt x="932" y="28"/>
                    <a:pt x="932" y="38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05" y="41"/>
                    <a:pt x="905" y="41"/>
                    <a:pt x="905" y="41"/>
                  </a:cubicBezTo>
                  <a:cubicBezTo>
                    <a:pt x="905" y="49"/>
                    <a:pt x="909" y="61"/>
                    <a:pt x="922" y="61"/>
                  </a:cubicBezTo>
                  <a:cubicBezTo>
                    <a:pt x="926" y="61"/>
                    <a:pt x="929" y="60"/>
                    <a:pt x="931" y="60"/>
                  </a:cubicBezTo>
                  <a:lnTo>
                    <a:pt x="931" y="66"/>
                  </a:lnTo>
                  <a:close/>
                  <a:moveTo>
                    <a:pt x="923" y="35"/>
                  </a:moveTo>
                  <a:cubicBezTo>
                    <a:pt x="923" y="32"/>
                    <a:pt x="921" y="27"/>
                    <a:pt x="915" y="27"/>
                  </a:cubicBezTo>
                  <a:cubicBezTo>
                    <a:pt x="908" y="27"/>
                    <a:pt x="906" y="33"/>
                    <a:pt x="906" y="35"/>
                  </a:cubicBezTo>
                  <a:lnTo>
                    <a:pt x="923" y="35"/>
                  </a:lnTo>
                  <a:close/>
                  <a:moveTo>
                    <a:pt x="940" y="21"/>
                  </a:moveTo>
                  <a:cubicBezTo>
                    <a:pt x="949" y="21"/>
                    <a:pt x="949" y="21"/>
                    <a:pt x="949" y="21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50" y="27"/>
                    <a:pt x="954" y="20"/>
                    <a:pt x="963" y="20"/>
                  </a:cubicBezTo>
                  <a:cubicBezTo>
                    <a:pt x="963" y="29"/>
                    <a:pt x="963" y="29"/>
                    <a:pt x="963" y="29"/>
                  </a:cubicBezTo>
                  <a:cubicBezTo>
                    <a:pt x="955" y="29"/>
                    <a:pt x="949" y="33"/>
                    <a:pt x="949" y="47"/>
                  </a:cubicBezTo>
                  <a:cubicBezTo>
                    <a:pt x="949" y="67"/>
                    <a:pt x="949" y="67"/>
                    <a:pt x="949" y="67"/>
                  </a:cubicBezTo>
                  <a:cubicBezTo>
                    <a:pt x="940" y="67"/>
                    <a:pt x="940" y="67"/>
                    <a:pt x="940" y="67"/>
                  </a:cubicBezTo>
                  <a:lnTo>
                    <a:pt x="940" y="21"/>
                  </a:lnTo>
                  <a:close/>
                  <a:moveTo>
                    <a:pt x="1001" y="66"/>
                  </a:moveTo>
                  <a:cubicBezTo>
                    <a:pt x="998" y="67"/>
                    <a:pt x="995" y="68"/>
                    <a:pt x="990" y="68"/>
                  </a:cubicBezTo>
                  <a:cubicBezTo>
                    <a:pt x="976" y="68"/>
                    <a:pt x="967" y="60"/>
                    <a:pt x="967" y="42"/>
                  </a:cubicBezTo>
                  <a:cubicBezTo>
                    <a:pt x="967" y="22"/>
                    <a:pt x="980" y="20"/>
                    <a:pt x="986" y="20"/>
                  </a:cubicBezTo>
                  <a:cubicBezTo>
                    <a:pt x="997" y="20"/>
                    <a:pt x="1002" y="28"/>
                    <a:pt x="1002" y="38"/>
                  </a:cubicBezTo>
                  <a:cubicBezTo>
                    <a:pt x="1002" y="41"/>
                    <a:pt x="1002" y="41"/>
                    <a:pt x="1002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9"/>
                    <a:pt x="980" y="61"/>
                    <a:pt x="993" y="61"/>
                  </a:cubicBezTo>
                  <a:cubicBezTo>
                    <a:pt x="997" y="61"/>
                    <a:pt x="999" y="60"/>
                    <a:pt x="1001" y="60"/>
                  </a:cubicBezTo>
                  <a:lnTo>
                    <a:pt x="1001" y="66"/>
                  </a:lnTo>
                  <a:close/>
                  <a:moveTo>
                    <a:pt x="994" y="35"/>
                  </a:moveTo>
                  <a:cubicBezTo>
                    <a:pt x="994" y="32"/>
                    <a:pt x="992" y="27"/>
                    <a:pt x="985" y="27"/>
                  </a:cubicBezTo>
                  <a:cubicBezTo>
                    <a:pt x="978" y="27"/>
                    <a:pt x="976" y="33"/>
                    <a:pt x="976" y="35"/>
                  </a:cubicBezTo>
                  <a:lnTo>
                    <a:pt x="994" y="35"/>
                  </a:lnTo>
                  <a:close/>
                  <a:moveTo>
                    <a:pt x="1037" y="60"/>
                  </a:moveTo>
                  <a:cubicBezTo>
                    <a:pt x="1037" y="60"/>
                    <a:pt x="1037" y="60"/>
                    <a:pt x="1037" y="60"/>
                  </a:cubicBezTo>
                  <a:cubicBezTo>
                    <a:pt x="1036" y="62"/>
                    <a:pt x="1032" y="68"/>
                    <a:pt x="1024" y="68"/>
                  </a:cubicBezTo>
                  <a:cubicBezTo>
                    <a:pt x="1013" y="68"/>
                    <a:pt x="1009" y="58"/>
                    <a:pt x="1009" y="45"/>
                  </a:cubicBezTo>
                  <a:cubicBezTo>
                    <a:pt x="1009" y="30"/>
                    <a:pt x="1014" y="20"/>
                    <a:pt x="1025" y="20"/>
                  </a:cubicBezTo>
                  <a:cubicBezTo>
                    <a:pt x="1032" y="20"/>
                    <a:pt x="1036" y="25"/>
                    <a:pt x="1037" y="27"/>
                  </a:cubicBezTo>
                  <a:cubicBezTo>
                    <a:pt x="1037" y="27"/>
                    <a:pt x="1037" y="27"/>
                    <a:pt x="1037" y="27"/>
                  </a:cubicBezTo>
                  <a:cubicBezTo>
                    <a:pt x="1037" y="1"/>
                    <a:pt x="1037" y="1"/>
                    <a:pt x="1037" y="1"/>
                  </a:cubicBezTo>
                  <a:cubicBezTo>
                    <a:pt x="1046" y="1"/>
                    <a:pt x="1046" y="1"/>
                    <a:pt x="1046" y="1"/>
                  </a:cubicBezTo>
                  <a:cubicBezTo>
                    <a:pt x="1046" y="67"/>
                    <a:pt x="1046" y="67"/>
                    <a:pt x="1046" y="67"/>
                  </a:cubicBezTo>
                  <a:cubicBezTo>
                    <a:pt x="1037" y="67"/>
                    <a:pt x="1037" y="67"/>
                    <a:pt x="1037" y="67"/>
                  </a:cubicBezTo>
                  <a:lnTo>
                    <a:pt x="1037" y="60"/>
                  </a:lnTo>
                  <a:close/>
                  <a:moveTo>
                    <a:pt x="1027" y="61"/>
                  </a:moveTo>
                  <a:cubicBezTo>
                    <a:pt x="1034" y="61"/>
                    <a:pt x="1037" y="51"/>
                    <a:pt x="1037" y="44"/>
                  </a:cubicBezTo>
                  <a:cubicBezTo>
                    <a:pt x="1037" y="36"/>
                    <a:pt x="1035" y="27"/>
                    <a:pt x="1027" y="27"/>
                  </a:cubicBezTo>
                  <a:cubicBezTo>
                    <a:pt x="1020" y="27"/>
                    <a:pt x="1018" y="34"/>
                    <a:pt x="1018" y="44"/>
                  </a:cubicBezTo>
                  <a:cubicBezTo>
                    <a:pt x="1018" y="51"/>
                    <a:pt x="1019" y="61"/>
                    <a:pt x="1027" y="61"/>
                  </a:cubicBezTo>
                  <a:close/>
                  <a:moveTo>
                    <a:pt x="1056" y="54"/>
                  </a:moveTo>
                  <a:cubicBezTo>
                    <a:pt x="1070" y="54"/>
                    <a:pt x="1070" y="54"/>
                    <a:pt x="1070" y="54"/>
                  </a:cubicBezTo>
                  <a:cubicBezTo>
                    <a:pt x="1070" y="67"/>
                    <a:pt x="1070" y="67"/>
                    <a:pt x="1070" y="67"/>
                  </a:cubicBezTo>
                  <a:cubicBezTo>
                    <a:pt x="1056" y="67"/>
                    <a:pt x="1056" y="67"/>
                    <a:pt x="1056" y="67"/>
                  </a:cubicBezTo>
                  <a:lnTo>
                    <a:pt x="1056" y="5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 userDrawn="1"/>
        </p:nvGrpSpPr>
        <p:grpSpPr>
          <a:xfrm>
            <a:off x="466859" y="312917"/>
            <a:ext cx="3920730" cy="550287"/>
            <a:chOff x="1681163" y="2122488"/>
            <a:chExt cx="2740025" cy="512762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684338" y="2125663"/>
              <a:ext cx="2733675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3233738" y="2293938"/>
              <a:ext cx="1187450" cy="341312"/>
              <a:chOff x="3233738" y="2293938"/>
              <a:chExt cx="1187450" cy="341312"/>
            </a:xfrm>
            <a:solidFill>
              <a:srgbClr val="FF0000"/>
            </a:solidFill>
          </p:grpSpPr>
          <p:sp>
            <p:nvSpPr>
              <p:cNvPr id="5" name="Freeform 6"/>
              <p:cNvSpPr>
                <a:spLocks/>
              </p:cNvSpPr>
              <p:nvPr userDrawn="1"/>
            </p:nvSpPr>
            <p:spPr bwMode="auto">
              <a:xfrm>
                <a:off x="3233738" y="2351088"/>
                <a:ext cx="127000" cy="206375"/>
              </a:xfrm>
              <a:custGeom>
                <a:avLst/>
                <a:gdLst>
                  <a:gd name="T0" fmla="*/ 0 w 34"/>
                  <a:gd name="T1" fmla="*/ 47 h 55"/>
                  <a:gd name="T2" fmla="*/ 14 w 34"/>
                  <a:gd name="T3" fmla="*/ 50 h 55"/>
                  <a:gd name="T4" fmla="*/ 27 w 34"/>
                  <a:gd name="T5" fmla="*/ 40 h 55"/>
                  <a:gd name="T6" fmla="*/ 0 w 34"/>
                  <a:gd name="T7" fmla="*/ 14 h 55"/>
                  <a:gd name="T8" fmla="*/ 18 w 34"/>
                  <a:gd name="T9" fmla="*/ 0 h 55"/>
                  <a:gd name="T10" fmla="*/ 31 w 34"/>
                  <a:gd name="T11" fmla="*/ 2 h 55"/>
                  <a:gd name="T12" fmla="*/ 31 w 34"/>
                  <a:gd name="T13" fmla="*/ 7 h 55"/>
                  <a:gd name="T14" fmla="*/ 18 w 34"/>
                  <a:gd name="T15" fmla="*/ 5 h 55"/>
                  <a:gd name="T16" fmla="*/ 7 w 34"/>
                  <a:gd name="T17" fmla="*/ 13 h 55"/>
                  <a:gd name="T18" fmla="*/ 17 w 34"/>
                  <a:gd name="T19" fmla="*/ 22 h 55"/>
                  <a:gd name="T20" fmla="*/ 22 w 34"/>
                  <a:gd name="T21" fmla="*/ 24 h 55"/>
                  <a:gd name="T22" fmla="*/ 34 w 34"/>
                  <a:gd name="T23" fmla="*/ 39 h 55"/>
                  <a:gd name="T24" fmla="*/ 14 w 34"/>
                  <a:gd name="T25" fmla="*/ 55 h 55"/>
                  <a:gd name="T26" fmla="*/ 0 w 34"/>
                  <a:gd name="T27" fmla="*/ 53 h 55"/>
                  <a:gd name="T28" fmla="*/ 0 w 34"/>
                  <a:gd name="T29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5">
                    <a:moveTo>
                      <a:pt x="0" y="47"/>
                    </a:moveTo>
                    <a:cubicBezTo>
                      <a:pt x="4" y="48"/>
                      <a:pt x="9" y="50"/>
                      <a:pt x="14" y="50"/>
                    </a:cubicBezTo>
                    <a:cubicBezTo>
                      <a:pt x="21" y="50"/>
                      <a:pt x="27" y="47"/>
                      <a:pt x="27" y="40"/>
                    </a:cubicBezTo>
                    <a:cubicBezTo>
                      <a:pt x="27" y="27"/>
                      <a:pt x="0" y="29"/>
                      <a:pt x="0" y="14"/>
                    </a:cubicBezTo>
                    <a:cubicBezTo>
                      <a:pt x="0" y="3"/>
                      <a:pt x="8" y="0"/>
                      <a:pt x="18" y="0"/>
                    </a:cubicBezTo>
                    <a:cubicBezTo>
                      <a:pt x="22" y="0"/>
                      <a:pt x="26" y="1"/>
                      <a:pt x="31" y="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7" y="6"/>
                      <a:pt x="22" y="5"/>
                      <a:pt x="18" y="5"/>
                    </a:cubicBezTo>
                    <a:cubicBezTo>
                      <a:pt x="14" y="5"/>
                      <a:pt x="7" y="7"/>
                      <a:pt x="7" y="13"/>
                    </a:cubicBezTo>
                    <a:cubicBezTo>
                      <a:pt x="7" y="18"/>
                      <a:pt x="13" y="20"/>
                      <a:pt x="17" y="22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8" y="28"/>
                      <a:pt x="34" y="30"/>
                      <a:pt x="34" y="39"/>
                    </a:cubicBezTo>
                    <a:cubicBezTo>
                      <a:pt x="34" y="51"/>
                      <a:pt x="24" y="55"/>
                      <a:pt x="14" y="55"/>
                    </a:cubicBezTo>
                    <a:cubicBezTo>
                      <a:pt x="10" y="55"/>
                      <a:pt x="4" y="54"/>
                      <a:pt x="0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 userDrawn="1"/>
            </p:nvSpPr>
            <p:spPr bwMode="auto">
              <a:xfrm>
                <a:off x="3379788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3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 userDrawn="1"/>
            </p:nvSpPr>
            <p:spPr bwMode="auto">
              <a:xfrm>
                <a:off x="3509963" y="2351088"/>
                <a:ext cx="87313" cy="201612"/>
              </a:xfrm>
              <a:custGeom>
                <a:avLst/>
                <a:gdLst>
                  <a:gd name="T0" fmla="*/ 0 w 23"/>
                  <a:gd name="T1" fmla="*/ 54 h 54"/>
                  <a:gd name="T2" fmla="*/ 0 w 23"/>
                  <a:gd name="T3" fmla="*/ 1 h 54"/>
                  <a:gd name="T4" fmla="*/ 6 w 23"/>
                  <a:gd name="T5" fmla="*/ 1 h 54"/>
                  <a:gd name="T6" fmla="*/ 6 w 23"/>
                  <a:gd name="T7" fmla="*/ 12 h 54"/>
                  <a:gd name="T8" fmla="*/ 6 w 23"/>
                  <a:gd name="T9" fmla="*/ 12 h 54"/>
                  <a:gd name="T10" fmla="*/ 23 w 23"/>
                  <a:gd name="T11" fmla="*/ 0 h 54"/>
                  <a:gd name="T12" fmla="*/ 23 w 23"/>
                  <a:gd name="T13" fmla="*/ 6 h 54"/>
                  <a:gd name="T14" fmla="*/ 6 w 23"/>
                  <a:gd name="T15" fmla="*/ 32 h 54"/>
                  <a:gd name="T16" fmla="*/ 6 w 23"/>
                  <a:gd name="T17" fmla="*/ 54 h 54"/>
                  <a:gd name="T18" fmla="*/ 0 w 23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4"/>
                      <a:pt x="15" y="0"/>
                      <a:pt x="23" y="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9" y="6"/>
                      <a:pt x="6" y="22"/>
                      <a:pt x="6" y="32"/>
                    </a:cubicBezTo>
                    <a:cubicBezTo>
                      <a:pt x="6" y="54"/>
                      <a:pt x="6" y="54"/>
                      <a:pt x="6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3616326" y="2351088"/>
                <a:ext cx="134938" cy="206375"/>
              </a:xfrm>
              <a:custGeom>
                <a:avLst/>
                <a:gdLst>
                  <a:gd name="T0" fmla="*/ 30 w 36"/>
                  <a:gd name="T1" fmla="*/ 54 h 55"/>
                  <a:gd name="T2" fmla="*/ 30 w 36"/>
                  <a:gd name="T3" fmla="*/ 46 h 55"/>
                  <a:gd name="T4" fmla="*/ 30 w 36"/>
                  <a:gd name="T5" fmla="*/ 46 h 55"/>
                  <a:gd name="T6" fmla="*/ 14 w 36"/>
                  <a:gd name="T7" fmla="*/ 55 h 55"/>
                  <a:gd name="T8" fmla="*/ 0 w 36"/>
                  <a:gd name="T9" fmla="*/ 41 h 55"/>
                  <a:gd name="T10" fmla="*/ 30 w 36"/>
                  <a:gd name="T11" fmla="*/ 24 h 55"/>
                  <a:gd name="T12" fmla="*/ 19 w 36"/>
                  <a:gd name="T13" fmla="*/ 5 h 55"/>
                  <a:gd name="T14" fmla="*/ 8 w 36"/>
                  <a:gd name="T15" fmla="*/ 14 h 55"/>
                  <a:gd name="T16" fmla="*/ 1 w 36"/>
                  <a:gd name="T17" fmla="*/ 14 h 55"/>
                  <a:gd name="T18" fmla="*/ 19 w 36"/>
                  <a:gd name="T19" fmla="*/ 0 h 55"/>
                  <a:gd name="T20" fmla="*/ 36 w 36"/>
                  <a:gd name="T21" fmla="*/ 18 h 55"/>
                  <a:gd name="T22" fmla="*/ 36 w 36"/>
                  <a:gd name="T23" fmla="*/ 54 h 55"/>
                  <a:gd name="T24" fmla="*/ 30 w 36"/>
                  <a:gd name="T25" fmla="*/ 54 h 55"/>
                  <a:gd name="T26" fmla="*/ 25 w 36"/>
                  <a:gd name="T27" fmla="*/ 29 h 55"/>
                  <a:gd name="T28" fmla="*/ 7 w 36"/>
                  <a:gd name="T29" fmla="*/ 41 h 55"/>
                  <a:gd name="T30" fmla="*/ 15 w 36"/>
                  <a:gd name="T31" fmla="*/ 48 h 55"/>
                  <a:gd name="T32" fmla="*/ 28 w 36"/>
                  <a:gd name="T33" fmla="*/ 41 h 55"/>
                  <a:gd name="T34" fmla="*/ 30 w 36"/>
                  <a:gd name="T35" fmla="*/ 29 h 55"/>
                  <a:gd name="T36" fmla="*/ 25 w 36"/>
                  <a:gd name="T37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55">
                    <a:moveTo>
                      <a:pt x="30" y="54"/>
                    </a:move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6" y="52"/>
                      <a:pt x="21" y="55"/>
                      <a:pt x="14" y="55"/>
                    </a:cubicBezTo>
                    <a:cubicBezTo>
                      <a:pt x="5" y="55"/>
                      <a:pt x="0" y="49"/>
                      <a:pt x="0" y="41"/>
                    </a:cubicBezTo>
                    <a:cubicBezTo>
                      <a:pt x="0" y="26"/>
                      <a:pt x="19" y="24"/>
                      <a:pt x="30" y="24"/>
                    </a:cubicBezTo>
                    <a:cubicBezTo>
                      <a:pt x="30" y="15"/>
                      <a:pt x="31" y="5"/>
                      <a:pt x="19" y="5"/>
                    </a:cubicBezTo>
                    <a:cubicBezTo>
                      <a:pt x="13" y="5"/>
                      <a:pt x="9" y="7"/>
                      <a:pt x="8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4"/>
                      <a:pt x="11" y="0"/>
                      <a:pt x="19" y="0"/>
                    </a:cubicBezTo>
                    <a:cubicBezTo>
                      <a:pt x="32" y="0"/>
                      <a:pt x="36" y="6"/>
                      <a:pt x="36" y="18"/>
                    </a:cubicBezTo>
                    <a:cubicBezTo>
                      <a:pt x="36" y="54"/>
                      <a:pt x="36" y="54"/>
                      <a:pt x="36" y="54"/>
                    </a:cubicBezTo>
                    <a:lnTo>
                      <a:pt x="30" y="54"/>
                    </a:lnTo>
                    <a:close/>
                    <a:moveTo>
                      <a:pt x="25" y="29"/>
                    </a:moveTo>
                    <a:cubicBezTo>
                      <a:pt x="17" y="29"/>
                      <a:pt x="7" y="32"/>
                      <a:pt x="7" y="41"/>
                    </a:cubicBezTo>
                    <a:cubicBezTo>
                      <a:pt x="7" y="45"/>
                      <a:pt x="11" y="48"/>
                      <a:pt x="15" y="48"/>
                    </a:cubicBezTo>
                    <a:cubicBezTo>
                      <a:pt x="20" y="48"/>
                      <a:pt x="25" y="45"/>
                      <a:pt x="28" y="41"/>
                    </a:cubicBezTo>
                    <a:cubicBezTo>
                      <a:pt x="30" y="37"/>
                      <a:pt x="30" y="34"/>
                      <a:pt x="30" y="29"/>
                    </a:cubicBezTo>
                    <a:lnTo>
                      <a:pt x="2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 userDrawn="1"/>
            </p:nvSpPr>
            <p:spPr bwMode="auto">
              <a:xfrm>
                <a:off x="3784601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2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2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 noEditPoints="1"/>
              </p:cNvSpPr>
              <p:nvPr userDrawn="1"/>
            </p:nvSpPr>
            <p:spPr bwMode="auto">
              <a:xfrm>
                <a:off x="3908426" y="2351088"/>
                <a:ext cx="142875" cy="206375"/>
              </a:xfrm>
              <a:custGeom>
                <a:avLst/>
                <a:gdLst>
                  <a:gd name="T0" fmla="*/ 36 w 38"/>
                  <a:gd name="T1" fmla="*/ 54 h 55"/>
                  <a:gd name="T2" fmla="*/ 25 w 38"/>
                  <a:gd name="T3" fmla="*/ 55 h 55"/>
                  <a:gd name="T4" fmla="*/ 0 w 38"/>
                  <a:gd name="T5" fmla="*/ 26 h 55"/>
                  <a:gd name="T6" fmla="*/ 20 w 38"/>
                  <a:gd name="T7" fmla="*/ 0 h 55"/>
                  <a:gd name="T8" fmla="*/ 38 w 38"/>
                  <a:gd name="T9" fmla="*/ 19 h 55"/>
                  <a:gd name="T10" fmla="*/ 38 w 38"/>
                  <a:gd name="T11" fmla="*/ 21 h 55"/>
                  <a:gd name="T12" fmla="*/ 7 w 38"/>
                  <a:gd name="T13" fmla="*/ 21 h 55"/>
                  <a:gd name="T14" fmla="*/ 7 w 38"/>
                  <a:gd name="T15" fmla="*/ 27 h 55"/>
                  <a:gd name="T16" fmla="*/ 27 w 38"/>
                  <a:gd name="T17" fmla="*/ 50 h 55"/>
                  <a:gd name="T18" fmla="*/ 36 w 38"/>
                  <a:gd name="T19" fmla="*/ 48 h 55"/>
                  <a:gd name="T20" fmla="*/ 36 w 38"/>
                  <a:gd name="T21" fmla="*/ 54 h 55"/>
                  <a:gd name="T22" fmla="*/ 31 w 38"/>
                  <a:gd name="T23" fmla="*/ 16 h 55"/>
                  <a:gd name="T24" fmla="*/ 20 w 38"/>
                  <a:gd name="T25" fmla="*/ 5 h 55"/>
                  <a:gd name="T26" fmla="*/ 7 w 38"/>
                  <a:gd name="T27" fmla="*/ 16 h 55"/>
                  <a:gd name="T28" fmla="*/ 31 w 38"/>
                  <a:gd name="T29" fmla="*/ 1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5">
                    <a:moveTo>
                      <a:pt x="36" y="54"/>
                    </a:moveTo>
                    <a:cubicBezTo>
                      <a:pt x="33" y="54"/>
                      <a:pt x="29" y="55"/>
                      <a:pt x="25" y="55"/>
                    </a:cubicBezTo>
                    <a:cubicBezTo>
                      <a:pt x="7" y="55"/>
                      <a:pt x="0" y="42"/>
                      <a:pt x="0" y="26"/>
                    </a:cubicBezTo>
                    <a:cubicBezTo>
                      <a:pt x="0" y="12"/>
                      <a:pt x="4" y="0"/>
                      <a:pt x="20" y="0"/>
                    </a:cubicBezTo>
                    <a:cubicBezTo>
                      <a:pt x="31" y="0"/>
                      <a:pt x="38" y="8"/>
                      <a:pt x="38" y="19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7" y="25"/>
                      <a:pt x="7" y="27"/>
                    </a:cubicBezTo>
                    <a:cubicBezTo>
                      <a:pt x="7" y="40"/>
                      <a:pt x="12" y="50"/>
                      <a:pt x="27" y="50"/>
                    </a:cubicBezTo>
                    <a:cubicBezTo>
                      <a:pt x="30" y="50"/>
                      <a:pt x="33" y="49"/>
                      <a:pt x="36" y="48"/>
                    </a:cubicBezTo>
                    <a:lnTo>
                      <a:pt x="36" y="54"/>
                    </a:lnTo>
                    <a:close/>
                    <a:moveTo>
                      <a:pt x="31" y="16"/>
                    </a:moveTo>
                    <a:cubicBezTo>
                      <a:pt x="31" y="10"/>
                      <a:pt x="26" y="5"/>
                      <a:pt x="20" y="5"/>
                    </a:cubicBezTo>
                    <a:cubicBezTo>
                      <a:pt x="13" y="5"/>
                      <a:pt x="9" y="9"/>
                      <a:pt x="7" y="16"/>
                    </a:cubicBezTo>
                    <a:lnTo>
                      <a:pt x="3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 noEditPoints="1"/>
              </p:cNvSpPr>
              <p:nvPr userDrawn="1"/>
            </p:nvSpPr>
            <p:spPr bwMode="auto">
              <a:xfrm>
                <a:off x="4076701" y="2351088"/>
                <a:ext cx="146050" cy="284162"/>
              </a:xfrm>
              <a:custGeom>
                <a:avLst/>
                <a:gdLst>
                  <a:gd name="T0" fmla="*/ 33 w 39"/>
                  <a:gd name="T1" fmla="*/ 43 h 76"/>
                  <a:gd name="T2" fmla="*/ 33 w 39"/>
                  <a:gd name="T3" fmla="*/ 43 h 76"/>
                  <a:gd name="T4" fmla="*/ 19 w 39"/>
                  <a:gd name="T5" fmla="*/ 54 h 76"/>
                  <a:gd name="T6" fmla="*/ 0 w 39"/>
                  <a:gd name="T7" fmla="*/ 27 h 76"/>
                  <a:gd name="T8" fmla="*/ 19 w 39"/>
                  <a:gd name="T9" fmla="*/ 0 h 76"/>
                  <a:gd name="T10" fmla="*/ 33 w 39"/>
                  <a:gd name="T11" fmla="*/ 11 h 76"/>
                  <a:gd name="T12" fmla="*/ 33 w 39"/>
                  <a:gd name="T13" fmla="*/ 11 h 76"/>
                  <a:gd name="T14" fmla="*/ 33 w 39"/>
                  <a:gd name="T15" fmla="*/ 1 h 76"/>
                  <a:gd name="T16" fmla="*/ 39 w 39"/>
                  <a:gd name="T17" fmla="*/ 1 h 76"/>
                  <a:gd name="T18" fmla="*/ 39 w 39"/>
                  <a:gd name="T19" fmla="*/ 52 h 76"/>
                  <a:gd name="T20" fmla="*/ 17 w 39"/>
                  <a:gd name="T21" fmla="*/ 76 h 76"/>
                  <a:gd name="T22" fmla="*/ 3 w 39"/>
                  <a:gd name="T23" fmla="*/ 74 h 76"/>
                  <a:gd name="T24" fmla="*/ 3 w 39"/>
                  <a:gd name="T25" fmla="*/ 68 h 76"/>
                  <a:gd name="T26" fmla="*/ 15 w 39"/>
                  <a:gd name="T27" fmla="*/ 70 h 76"/>
                  <a:gd name="T28" fmla="*/ 33 w 39"/>
                  <a:gd name="T29" fmla="*/ 53 h 76"/>
                  <a:gd name="T30" fmla="*/ 33 w 39"/>
                  <a:gd name="T31" fmla="*/ 43 h 76"/>
                  <a:gd name="T32" fmla="*/ 33 w 39"/>
                  <a:gd name="T33" fmla="*/ 27 h 76"/>
                  <a:gd name="T34" fmla="*/ 19 w 39"/>
                  <a:gd name="T35" fmla="*/ 5 h 76"/>
                  <a:gd name="T36" fmla="*/ 7 w 39"/>
                  <a:gd name="T37" fmla="*/ 28 h 76"/>
                  <a:gd name="T38" fmla="*/ 19 w 39"/>
                  <a:gd name="T39" fmla="*/ 48 h 76"/>
                  <a:gd name="T40" fmla="*/ 33 w 39"/>
                  <a:gd name="T41" fmla="*/ 2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6">
                    <a:moveTo>
                      <a:pt x="33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49"/>
                      <a:pt x="26" y="54"/>
                      <a:pt x="19" y="54"/>
                    </a:cubicBezTo>
                    <a:cubicBezTo>
                      <a:pt x="3" y="54"/>
                      <a:pt x="0" y="40"/>
                      <a:pt x="0" y="27"/>
                    </a:cubicBezTo>
                    <a:cubicBezTo>
                      <a:pt x="0" y="16"/>
                      <a:pt x="4" y="0"/>
                      <a:pt x="19" y="0"/>
                    </a:cubicBezTo>
                    <a:cubicBezTo>
                      <a:pt x="26" y="0"/>
                      <a:pt x="31" y="4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2" y="76"/>
                      <a:pt x="17" y="76"/>
                    </a:cubicBezTo>
                    <a:cubicBezTo>
                      <a:pt x="12" y="76"/>
                      <a:pt x="8" y="75"/>
                      <a:pt x="3" y="74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7" y="70"/>
                      <a:pt x="11" y="70"/>
                      <a:pt x="15" y="70"/>
                    </a:cubicBezTo>
                    <a:cubicBezTo>
                      <a:pt x="28" y="70"/>
                      <a:pt x="33" y="66"/>
                      <a:pt x="33" y="53"/>
                    </a:cubicBezTo>
                    <a:lnTo>
                      <a:pt x="33" y="43"/>
                    </a:lnTo>
                    <a:close/>
                    <a:moveTo>
                      <a:pt x="33" y="27"/>
                    </a:moveTo>
                    <a:cubicBezTo>
                      <a:pt x="33" y="18"/>
                      <a:pt x="29" y="5"/>
                      <a:pt x="19" y="5"/>
                    </a:cubicBezTo>
                    <a:cubicBezTo>
                      <a:pt x="9" y="5"/>
                      <a:pt x="7" y="21"/>
                      <a:pt x="7" y="28"/>
                    </a:cubicBezTo>
                    <a:cubicBezTo>
                      <a:pt x="7" y="36"/>
                      <a:pt x="8" y="48"/>
                      <a:pt x="19" y="48"/>
                    </a:cubicBezTo>
                    <a:cubicBezTo>
                      <a:pt x="29" y="48"/>
                      <a:pt x="33" y="35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auto">
              <a:xfrm>
                <a:off x="4252913" y="2354263"/>
                <a:ext cx="168275" cy="274637"/>
              </a:xfrm>
              <a:custGeom>
                <a:avLst/>
                <a:gdLst>
                  <a:gd name="T0" fmla="*/ 31 w 106"/>
                  <a:gd name="T1" fmla="*/ 173 h 173"/>
                  <a:gd name="T2" fmla="*/ 50 w 106"/>
                  <a:gd name="T3" fmla="*/ 123 h 173"/>
                  <a:gd name="T4" fmla="*/ 0 w 106"/>
                  <a:gd name="T5" fmla="*/ 0 h 173"/>
                  <a:gd name="T6" fmla="*/ 14 w 106"/>
                  <a:gd name="T7" fmla="*/ 0 h 173"/>
                  <a:gd name="T8" fmla="*/ 54 w 106"/>
                  <a:gd name="T9" fmla="*/ 104 h 173"/>
                  <a:gd name="T10" fmla="*/ 92 w 106"/>
                  <a:gd name="T11" fmla="*/ 0 h 173"/>
                  <a:gd name="T12" fmla="*/ 106 w 106"/>
                  <a:gd name="T13" fmla="*/ 0 h 173"/>
                  <a:gd name="T14" fmla="*/ 47 w 106"/>
                  <a:gd name="T15" fmla="*/ 173 h 173"/>
                  <a:gd name="T16" fmla="*/ 31 w 106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73">
                    <a:moveTo>
                      <a:pt x="31" y="173"/>
                    </a:moveTo>
                    <a:lnTo>
                      <a:pt x="50" y="12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54" y="104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47" y="173"/>
                    </a:lnTo>
                    <a:lnTo>
                      <a:pt x="3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681163" y="2290763"/>
              <a:ext cx="1514475" cy="266700"/>
            </a:xfrm>
            <a:custGeom>
              <a:avLst/>
              <a:gdLst>
                <a:gd name="T0" fmla="*/ 18 w 404"/>
                <a:gd name="T1" fmla="*/ 62 h 71"/>
                <a:gd name="T2" fmla="*/ 29 w 404"/>
                <a:gd name="T3" fmla="*/ 46 h 71"/>
                <a:gd name="T4" fmla="*/ 41 w 404"/>
                <a:gd name="T5" fmla="*/ 32 h 71"/>
                <a:gd name="T6" fmla="*/ 2 w 404"/>
                <a:gd name="T7" fmla="*/ 33 h 71"/>
                <a:gd name="T8" fmla="*/ 22 w 404"/>
                <a:gd name="T9" fmla="*/ 24 h 71"/>
                <a:gd name="T10" fmla="*/ 29 w 404"/>
                <a:gd name="T11" fmla="*/ 39 h 71"/>
                <a:gd name="T12" fmla="*/ 15 w 404"/>
                <a:gd name="T13" fmla="*/ 71 h 71"/>
                <a:gd name="T14" fmla="*/ 29 w 404"/>
                <a:gd name="T15" fmla="*/ 64 h 71"/>
                <a:gd name="T16" fmla="*/ 41 w 404"/>
                <a:gd name="T17" fmla="*/ 70 h 71"/>
                <a:gd name="T18" fmla="*/ 90 w 404"/>
                <a:gd name="T19" fmla="*/ 35 h 71"/>
                <a:gd name="T20" fmla="*/ 46 w 404"/>
                <a:gd name="T21" fmla="*/ 41 h 71"/>
                <a:gd name="T22" fmla="*/ 90 w 404"/>
                <a:gd name="T23" fmla="*/ 68 h 71"/>
                <a:gd name="T24" fmla="*/ 81 w 404"/>
                <a:gd name="T25" fmla="*/ 62 h 71"/>
                <a:gd name="T26" fmla="*/ 69 w 404"/>
                <a:gd name="T27" fmla="*/ 24 h 71"/>
                <a:gd name="T28" fmla="*/ 125 w 404"/>
                <a:gd name="T29" fmla="*/ 35 h 71"/>
                <a:gd name="T30" fmla="*/ 118 w 404"/>
                <a:gd name="T31" fmla="*/ 16 h 71"/>
                <a:gd name="T32" fmla="*/ 122 w 404"/>
                <a:gd name="T33" fmla="*/ 71 h 71"/>
                <a:gd name="T34" fmla="*/ 137 w 404"/>
                <a:gd name="T35" fmla="*/ 61 h 71"/>
                <a:gd name="T36" fmla="*/ 107 w 404"/>
                <a:gd name="T37" fmla="*/ 39 h 71"/>
                <a:gd name="T38" fmla="*/ 125 w 404"/>
                <a:gd name="T39" fmla="*/ 35 h 71"/>
                <a:gd name="T40" fmla="*/ 153 w 404"/>
                <a:gd name="T41" fmla="*/ 33 h 71"/>
                <a:gd name="T42" fmla="*/ 173 w 404"/>
                <a:gd name="T43" fmla="*/ 33 h 71"/>
                <a:gd name="T44" fmla="*/ 184 w 404"/>
                <a:gd name="T45" fmla="*/ 37 h 71"/>
                <a:gd name="T46" fmla="*/ 142 w 404"/>
                <a:gd name="T47" fmla="*/ 41 h 71"/>
                <a:gd name="T48" fmla="*/ 183 w 404"/>
                <a:gd name="T49" fmla="*/ 69 h 71"/>
                <a:gd name="T50" fmla="*/ 173 w 404"/>
                <a:gd name="T51" fmla="*/ 62 h 71"/>
                <a:gd name="T52" fmla="*/ 184 w 404"/>
                <a:gd name="T53" fmla="*/ 40 h 71"/>
                <a:gd name="T54" fmla="*/ 233 w 404"/>
                <a:gd name="T55" fmla="*/ 70 h 71"/>
                <a:gd name="T56" fmla="*/ 219 w 404"/>
                <a:gd name="T57" fmla="*/ 16 h 71"/>
                <a:gd name="T58" fmla="*/ 203 w 404"/>
                <a:gd name="T59" fmla="*/ 27 h 71"/>
                <a:gd name="T60" fmla="*/ 191 w 404"/>
                <a:gd name="T61" fmla="*/ 17 h 71"/>
                <a:gd name="T62" fmla="*/ 203 w 404"/>
                <a:gd name="T63" fmla="*/ 70 h 71"/>
                <a:gd name="T64" fmla="*/ 215 w 404"/>
                <a:gd name="T65" fmla="*/ 27 h 71"/>
                <a:gd name="T66" fmla="*/ 221 w 404"/>
                <a:gd name="T67" fmla="*/ 40 h 71"/>
                <a:gd name="T68" fmla="*/ 258 w 404"/>
                <a:gd name="T69" fmla="*/ 26 h 71"/>
                <a:gd name="T70" fmla="*/ 274 w 404"/>
                <a:gd name="T71" fmla="*/ 17 h 71"/>
                <a:gd name="T72" fmla="*/ 258 w 404"/>
                <a:gd name="T73" fmla="*/ 0 h 71"/>
                <a:gd name="T74" fmla="*/ 246 w 404"/>
                <a:gd name="T75" fmla="*/ 17 h 71"/>
                <a:gd name="T76" fmla="*/ 236 w 404"/>
                <a:gd name="T77" fmla="*/ 26 h 71"/>
                <a:gd name="T78" fmla="*/ 246 w 404"/>
                <a:gd name="T79" fmla="*/ 56 h 71"/>
                <a:gd name="T80" fmla="*/ 272 w 404"/>
                <a:gd name="T81" fmla="*/ 70 h 71"/>
                <a:gd name="T82" fmla="*/ 267 w 404"/>
                <a:gd name="T83" fmla="*/ 62 h 71"/>
                <a:gd name="T84" fmla="*/ 258 w 404"/>
                <a:gd name="T85" fmla="*/ 26 h 71"/>
                <a:gd name="T86" fmla="*/ 322 w 404"/>
                <a:gd name="T87" fmla="*/ 70 h 71"/>
                <a:gd name="T88" fmla="*/ 310 w 404"/>
                <a:gd name="T89" fmla="*/ 17 h 71"/>
                <a:gd name="T90" fmla="*/ 297 w 404"/>
                <a:gd name="T91" fmla="*/ 59 h 71"/>
                <a:gd name="T92" fmla="*/ 292 w 404"/>
                <a:gd name="T93" fmla="*/ 47 h 71"/>
                <a:gd name="T94" fmla="*/ 280 w 404"/>
                <a:gd name="T95" fmla="*/ 17 h 71"/>
                <a:gd name="T96" fmla="*/ 294 w 404"/>
                <a:gd name="T97" fmla="*/ 71 h 71"/>
                <a:gd name="T98" fmla="*/ 310 w 404"/>
                <a:gd name="T99" fmla="*/ 60 h 71"/>
                <a:gd name="T100" fmla="*/ 342 w 404"/>
                <a:gd name="T101" fmla="*/ 47 h 71"/>
                <a:gd name="T102" fmla="*/ 359 w 404"/>
                <a:gd name="T103" fmla="*/ 16 h 71"/>
                <a:gd name="T104" fmla="*/ 342 w 404"/>
                <a:gd name="T105" fmla="*/ 27 h 71"/>
                <a:gd name="T106" fmla="*/ 330 w 404"/>
                <a:gd name="T107" fmla="*/ 17 h 71"/>
                <a:gd name="T108" fmla="*/ 342 w 404"/>
                <a:gd name="T109" fmla="*/ 70 h 71"/>
                <a:gd name="T110" fmla="*/ 393 w 404"/>
                <a:gd name="T111" fmla="*/ 33 h 71"/>
                <a:gd name="T112" fmla="*/ 383 w 404"/>
                <a:gd name="T113" fmla="*/ 24 h 71"/>
                <a:gd name="T114" fmla="*/ 404 w 404"/>
                <a:gd name="T115" fmla="*/ 40 h 71"/>
                <a:gd name="T116" fmla="*/ 384 w 404"/>
                <a:gd name="T117" fmla="*/ 16 h 71"/>
                <a:gd name="T118" fmla="*/ 388 w 404"/>
                <a:gd name="T119" fmla="*/ 71 h 71"/>
                <a:gd name="T120" fmla="*/ 403 w 404"/>
                <a:gd name="T121" fmla="*/ 60 h 71"/>
                <a:gd name="T122" fmla="*/ 373 w 404"/>
                <a:gd name="T123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71">
                  <a:moveTo>
                    <a:pt x="29" y="46"/>
                  </a:moveTo>
                  <a:cubicBezTo>
                    <a:pt x="29" y="53"/>
                    <a:pt x="26" y="62"/>
                    <a:pt x="18" y="62"/>
                  </a:cubicBezTo>
                  <a:cubicBezTo>
                    <a:pt x="14" y="62"/>
                    <a:pt x="12" y="60"/>
                    <a:pt x="12" y="56"/>
                  </a:cubicBezTo>
                  <a:cubicBezTo>
                    <a:pt x="12" y="48"/>
                    <a:pt x="23" y="46"/>
                    <a:pt x="29" y="46"/>
                  </a:cubicBezTo>
                  <a:moveTo>
                    <a:pt x="41" y="70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20"/>
                    <a:pt x="33" y="16"/>
                    <a:pt x="22" y="16"/>
                  </a:cubicBezTo>
                  <a:cubicBezTo>
                    <a:pt x="11" y="16"/>
                    <a:pt x="2" y="20"/>
                    <a:pt x="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27"/>
                    <a:pt x="17" y="24"/>
                    <a:pt x="22" y="24"/>
                  </a:cubicBezTo>
                  <a:cubicBezTo>
                    <a:pt x="28" y="24"/>
                    <a:pt x="29" y="29"/>
                    <a:pt x="29" y="34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7" y="40"/>
                    <a:pt x="0" y="41"/>
                    <a:pt x="0" y="57"/>
                  </a:cubicBezTo>
                  <a:cubicBezTo>
                    <a:pt x="0" y="66"/>
                    <a:pt x="7" y="71"/>
                    <a:pt x="15" y="71"/>
                  </a:cubicBezTo>
                  <a:cubicBezTo>
                    <a:pt x="21" y="71"/>
                    <a:pt x="26" y="69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41" y="70"/>
                    <a:pt x="41" y="70"/>
                    <a:pt x="41" y="70"/>
                  </a:cubicBezTo>
                  <a:moveTo>
                    <a:pt x="77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22"/>
                    <a:pt x="83" y="16"/>
                    <a:pt x="70" y="16"/>
                  </a:cubicBezTo>
                  <a:cubicBezTo>
                    <a:pt x="55" y="16"/>
                    <a:pt x="46" y="26"/>
                    <a:pt x="46" y="41"/>
                  </a:cubicBezTo>
                  <a:cubicBezTo>
                    <a:pt x="46" y="59"/>
                    <a:pt x="56" y="71"/>
                    <a:pt x="75" y="71"/>
                  </a:cubicBezTo>
                  <a:cubicBezTo>
                    <a:pt x="80" y="71"/>
                    <a:pt x="85" y="70"/>
                    <a:pt x="90" y="6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2"/>
                    <a:pt x="84" y="62"/>
                    <a:pt x="81" y="62"/>
                  </a:cubicBezTo>
                  <a:cubicBezTo>
                    <a:pt x="67" y="62"/>
                    <a:pt x="59" y="52"/>
                    <a:pt x="59" y="39"/>
                  </a:cubicBezTo>
                  <a:cubicBezTo>
                    <a:pt x="59" y="33"/>
                    <a:pt x="62" y="24"/>
                    <a:pt x="69" y="24"/>
                  </a:cubicBezTo>
                  <a:cubicBezTo>
                    <a:pt x="76" y="24"/>
                    <a:pt x="77" y="30"/>
                    <a:pt x="77" y="35"/>
                  </a:cubicBezTo>
                  <a:moveTo>
                    <a:pt x="125" y="35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22"/>
                    <a:pt x="130" y="16"/>
                    <a:pt x="118" y="16"/>
                  </a:cubicBezTo>
                  <a:cubicBezTo>
                    <a:pt x="102" y="16"/>
                    <a:pt x="93" y="26"/>
                    <a:pt x="93" y="41"/>
                  </a:cubicBezTo>
                  <a:cubicBezTo>
                    <a:pt x="93" y="59"/>
                    <a:pt x="103" y="71"/>
                    <a:pt x="122" y="71"/>
                  </a:cubicBezTo>
                  <a:cubicBezTo>
                    <a:pt x="127" y="71"/>
                    <a:pt x="132" y="70"/>
                    <a:pt x="137" y="68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4" y="62"/>
                    <a:pt x="131" y="62"/>
                    <a:pt x="128" y="62"/>
                  </a:cubicBezTo>
                  <a:cubicBezTo>
                    <a:pt x="114" y="62"/>
                    <a:pt x="107" y="52"/>
                    <a:pt x="107" y="39"/>
                  </a:cubicBezTo>
                  <a:cubicBezTo>
                    <a:pt x="107" y="33"/>
                    <a:pt x="109" y="24"/>
                    <a:pt x="117" y="24"/>
                  </a:cubicBezTo>
                  <a:cubicBezTo>
                    <a:pt x="123" y="24"/>
                    <a:pt x="125" y="30"/>
                    <a:pt x="125" y="35"/>
                  </a:cubicBezTo>
                  <a:moveTo>
                    <a:pt x="173" y="33"/>
                  </a:moveTo>
                  <a:cubicBezTo>
                    <a:pt x="153" y="33"/>
                    <a:pt x="153" y="33"/>
                    <a:pt x="153" y="33"/>
                  </a:cubicBezTo>
                  <a:cubicBezTo>
                    <a:pt x="154" y="27"/>
                    <a:pt x="158" y="24"/>
                    <a:pt x="163" y="24"/>
                  </a:cubicBezTo>
                  <a:cubicBezTo>
                    <a:pt x="169" y="24"/>
                    <a:pt x="173" y="27"/>
                    <a:pt x="173" y="33"/>
                  </a:cubicBezTo>
                  <a:moveTo>
                    <a:pt x="184" y="40"/>
                  </a:moveTo>
                  <a:cubicBezTo>
                    <a:pt x="184" y="37"/>
                    <a:pt x="184" y="37"/>
                    <a:pt x="184" y="37"/>
                  </a:cubicBezTo>
                  <a:cubicBezTo>
                    <a:pt x="184" y="24"/>
                    <a:pt x="178" y="16"/>
                    <a:pt x="164" y="16"/>
                  </a:cubicBezTo>
                  <a:cubicBezTo>
                    <a:pt x="149" y="16"/>
                    <a:pt x="142" y="26"/>
                    <a:pt x="142" y="41"/>
                  </a:cubicBezTo>
                  <a:cubicBezTo>
                    <a:pt x="142" y="58"/>
                    <a:pt x="150" y="71"/>
                    <a:pt x="168" y="71"/>
                  </a:cubicBezTo>
                  <a:cubicBezTo>
                    <a:pt x="173" y="71"/>
                    <a:pt x="178" y="70"/>
                    <a:pt x="183" y="69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0" y="61"/>
                    <a:pt x="176" y="62"/>
                    <a:pt x="173" y="62"/>
                  </a:cubicBezTo>
                  <a:cubicBezTo>
                    <a:pt x="161" y="62"/>
                    <a:pt x="153" y="51"/>
                    <a:pt x="153" y="40"/>
                  </a:cubicBezTo>
                  <a:cubicBezTo>
                    <a:pt x="184" y="40"/>
                    <a:pt x="184" y="40"/>
                    <a:pt x="184" y="40"/>
                  </a:cubicBezTo>
                  <a:moveTo>
                    <a:pt x="221" y="70"/>
                  </a:moveTo>
                  <a:cubicBezTo>
                    <a:pt x="233" y="70"/>
                    <a:pt x="233" y="70"/>
                    <a:pt x="233" y="70"/>
                  </a:cubicBezTo>
                  <a:cubicBezTo>
                    <a:pt x="233" y="33"/>
                    <a:pt x="233" y="33"/>
                    <a:pt x="233" y="33"/>
                  </a:cubicBezTo>
                  <a:cubicBezTo>
                    <a:pt x="233" y="24"/>
                    <a:pt x="229" y="16"/>
                    <a:pt x="219" y="16"/>
                  </a:cubicBezTo>
                  <a:cubicBezTo>
                    <a:pt x="211" y="16"/>
                    <a:pt x="206" y="20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0"/>
                    <a:pt x="206" y="27"/>
                    <a:pt x="215" y="27"/>
                  </a:cubicBezTo>
                  <a:cubicBezTo>
                    <a:pt x="217" y="27"/>
                    <a:pt x="218" y="27"/>
                    <a:pt x="219" y="28"/>
                  </a:cubicBezTo>
                  <a:cubicBezTo>
                    <a:pt x="221" y="30"/>
                    <a:pt x="221" y="37"/>
                    <a:pt x="221" y="40"/>
                  </a:cubicBezTo>
                  <a:cubicBezTo>
                    <a:pt x="221" y="70"/>
                    <a:pt x="221" y="70"/>
                    <a:pt x="221" y="70"/>
                  </a:cubicBezTo>
                  <a:moveTo>
                    <a:pt x="258" y="26"/>
                  </a:moveTo>
                  <a:cubicBezTo>
                    <a:pt x="274" y="26"/>
                    <a:pt x="274" y="26"/>
                    <a:pt x="274" y="26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58" y="17"/>
                    <a:pt x="258" y="17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6" y="67"/>
                    <a:pt x="252" y="71"/>
                    <a:pt x="262" y="71"/>
                  </a:cubicBezTo>
                  <a:cubicBezTo>
                    <a:pt x="266" y="71"/>
                    <a:pt x="269" y="71"/>
                    <a:pt x="272" y="70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1" y="62"/>
                    <a:pt x="269" y="62"/>
                    <a:pt x="267" y="62"/>
                  </a:cubicBezTo>
                  <a:cubicBezTo>
                    <a:pt x="259" y="62"/>
                    <a:pt x="258" y="57"/>
                    <a:pt x="258" y="50"/>
                  </a:cubicBezTo>
                  <a:cubicBezTo>
                    <a:pt x="258" y="26"/>
                    <a:pt x="258" y="26"/>
                    <a:pt x="258" y="26"/>
                  </a:cubicBezTo>
                  <a:moveTo>
                    <a:pt x="310" y="70"/>
                  </a:moveTo>
                  <a:cubicBezTo>
                    <a:pt x="322" y="70"/>
                    <a:pt x="322" y="70"/>
                    <a:pt x="322" y="70"/>
                  </a:cubicBezTo>
                  <a:cubicBezTo>
                    <a:pt x="322" y="17"/>
                    <a:pt x="322" y="17"/>
                    <a:pt x="322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7"/>
                    <a:pt x="306" y="59"/>
                    <a:pt x="297" y="59"/>
                  </a:cubicBezTo>
                  <a:cubicBezTo>
                    <a:pt x="296" y="59"/>
                    <a:pt x="295" y="59"/>
                    <a:pt x="294" y="58"/>
                  </a:cubicBezTo>
                  <a:cubicBezTo>
                    <a:pt x="292" y="56"/>
                    <a:pt x="292" y="50"/>
                    <a:pt x="292" y="47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280" y="17"/>
                    <a:pt x="280" y="17"/>
                    <a:pt x="280" y="17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63"/>
                    <a:pt x="284" y="71"/>
                    <a:pt x="294" y="71"/>
                  </a:cubicBezTo>
                  <a:cubicBezTo>
                    <a:pt x="301" y="71"/>
                    <a:pt x="307" y="66"/>
                    <a:pt x="309" y="60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10" y="70"/>
                    <a:pt x="310" y="70"/>
                    <a:pt x="310" y="70"/>
                  </a:cubicBezTo>
                  <a:moveTo>
                    <a:pt x="342" y="47"/>
                  </a:moveTo>
                  <a:cubicBezTo>
                    <a:pt x="342" y="34"/>
                    <a:pt x="347" y="29"/>
                    <a:pt x="359" y="29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0" y="16"/>
                    <a:pt x="346" y="19"/>
                    <a:pt x="342" y="27"/>
                  </a:cubicBezTo>
                  <a:cubicBezTo>
                    <a:pt x="342" y="27"/>
                    <a:pt x="342" y="27"/>
                    <a:pt x="342" y="27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2" y="47"/>
                    <a:pt x="342" y="47"/>
                    <a:pt x="342" y="47"/>
                  </a:cubicBezTo>
                  <a:moveTo>
                    <a:pt x="393" y="33"/>
                  </a:moveTo>
                  <a:cubicBezTo>
                    <a:pt x="373" y="33"/>
                    <a:pt x="373" y="33"/>
                    <a:pt x="373" y="33"/>
                  </a:cubicBezTo>
                  <a:cubicBezTo>
                    <a:pt x="374" y="27"/>
                    <a:pt x="378" y="24"/>
                    <a:pt x="383" y="24"/>
                  </a:cubicBezTo>
                  <a:cubicBezTo>
                    <a:pt x="389" y="24"/>
                    <a:pt x="393" y="27"/>
                    <a:pt x="393" y="33"/>
                  </a:cubicBezTo>
                  <a:moveTo>
                    <a:pt x="404" y="40"/>
                  </a:moveTo>
                  <a:cubicBezTo>
                    <a:pt x="404" y="37"/>
                    <a:pt x="404" y="37"/>
                    <a:pt x="404" y="37"/>
                  </a:cubicBezTo>
                  <a:cubicBezTo>
                    <a:pt x="404" y="24"/>
                    <a:pt x="398" y="16"/>
                    <a:pt x="384" y="16"/>
                  </a:cubicBezTo>
                  <a:cubicBezTo>
                    <a:pt x="369" y="16"/>
                    <a:pt x="362" y="26"/>
                    <a:pt x="362" y="41"/>
                  </a:cubicBezTo>
                  <a:cubicBezTo>
                    <a:pt x="362" y="58"/>
                    <a:pt x="370" y="71"/>
                    <a:pt x="388" y="71"/>
                  </a:cubicBezTo>
                  <a:cubicBezTo>
                    <a:pt x="393" y="71"/>
                    <a:pt x="398" y="70"/>
                    <a:pt x="403" y="69"/>
                  </a:cubicBezTo>
                  <a:cubicBezTo>
                    <a:pt x="403" y="60"/>
                    <a:pt x="403" y="60"/>
                    <a:pt x="403" y="60"/>
                  </a:cubicBezTo>
                  <a:cubicBezTo>
                    <a:pt x="400" y="61"/>
                    <a:pt x="396" y="62"/>
                    <a:pt x="393" y="62"/>
                  </a:cubicBezTo>
                  <a:cubicBezTo>
                    <a:pt x="381" y="62"/>
                    <a:pt x="373" y="51"/>
                    <a:pt x="373" y="40"/>
                  </a:cubicBezTo>
                  <a:cubicBezTo>
                    <a:pt x="404" y="40"/>
                    <a:pt x="404" y="40"/>
                    <a:pt x="404" y="4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570163" y="2122488"/>
              <a:ext cx="141288" cy="14605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9 h 39"/>
                <a:gd name="T4" fmla="*/ 28 w 38"/>
                <a:gd name="T5" fmla="*/ 20 h 39"/>
                <a:gd name="T6" fmla="*/ 0 w 38"/>
                <a:gd name="T7" fmla="*/ 31 h 39"/>
                <a:gd name="T8" fmla="*/ 0 w 38"/>
                <a:gd name="T9" fmla="*/ 39 h 39"/>
                <a:gd name="T10" fmla="*/ 38 w 38"/>
                <a:gd name="T11" fmla="*/ 24 h 39"/>
                <a:gd name="T12" fmla="*/ 38 w 38"/>
                <a:gd name="T13" fmla="*/ 16 h 39"/>
                <a:gd name="T14" fmla="*/ 0 w 38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4" y="18"/>
                    <a:pt x="28" y="20"/>
                  </a:cubicBezTo>
                  <a:cubicBezTo>
                    <a:pt x="24" y="2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5614" y="2569409"/>
            <a:ext cx="4010024" cy="747713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tx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/>
          </p:nvPr>
        </p:nvSpPr>
        <p:spPr>
          <a:xfrm>
            <a:off x="455613" y="3372453"/>
            <a:ext cx="4010024" cy="35067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500" b="0" kern="1200" spc="0" baseline="0" dirty="0" smtClean="0">
                <a:solidFill>
                  <a:schemeClr val="tx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15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21668" y="650332"/>
            <a:ext cx="3739896" cy="167039"/>
            <a:chOff x="533400" y="3606804"/>
            <a:chExt cx="8077201" cy="481012"/>
          </a:xfrm>
          <a:solidFill>
            <a:schemeClr val="tx1"/>
          </a:solidFill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533400" y="3621091"/>
              <a:ext cx="1577975" cy="450850"/>
            </a:xfrm>
            <a:custGeom>
              <a:avLst/>
              <a:gdLst>
                <a:gd name="T0" fmla="*/ 43 w 421"/>
                <a:gd name="T1" fmla="*/ 70 h 120"/>
                <a:gd name="T2" fmla="*/ 0 w 421"/>
                <a:gd name="T3" fmla="*/ 23 h 120"/>
                <a:gd name="T4" fmla="*/ 49 w 421"/>
                <a:gd name="T5" fmla="*/ 13 h 120"/>
                <a:gd name="T6" fmla="*/ 27 w 421"/>
                <a:gd name="T7" fmla="*/ 40 h 120"/>
                <a:gd name="T8" fmla="*/ 23 w 421"/>
                <a:gd name="T9" fmla="*/ 95 h 120"/>
                <a:gd name="T10" fmla="*/ 2 w 421"/>
                <a:gd name="T11" fmla="*/ 81 h 120"/>
                <a:gd name="T12" fmla="*/ 74 w 421"/>
                <a:gd name="T13" fmla="*/ 79 h 120"/>
                <a:gd name="T14" fmla="*/ 63 w 421"/>
                <a:gd name="T15" fmla="*/ 31 h 120"/>
                <a:gd name="T16" fmla="*/ 83 w 421"/>
                <a:gd name="T17" fmla="*/ 9 h 120"/>
                <a:gd name="T18" fmla="*/ 99 w 421"/>
                <a:gd name="T19" fmla="*/ 38 h 120"/>
                <a:gd name="T20" fmla="*/ 92 w 421"/>
                <a:gd name="T21" fmla="*/ 86 h 120"/>
                <a:gd name="T22" fmla="*/ 99 w 421"/>
                <a:gd name="T23" fmla="*/ 94 h 120"/>
                <a:gd name="T24" fmla="*/ 120 w 421"/>
                <a:gd name="T25" fmla="*/ 31 h 120"/>
                <a:gd name="T26" fmla="*/ 142 w 421"/>
                <a:gd name="T27" fmla="*/ 29 h 120"/>
                <a:gd name="T28" fmla="*/ 120 w 421"/>
                <a:gd name="T29" fmla="*/ 94 h 120"/>
                <a:gd name="T30" fmla="*/ 183 w 421"/>
                <a:gd name="T31" fmla="*/ 94 h 120"/>
                <a:gd name="T32" fmla="*/ 164 w 421"/>
                <a:gd name="T33" fmla="*/ 95 h 120"/>
                <a:gd name="T34" fmla="*/ 183 w 421"/>
                <a:gd name="T35" fmla="*/ 56 h 120"/>
                <a:gd name="T36" fmla="*/ 149 w 421"/>
                <a:gd name="T37" fmla="*/ 47 h 120"/>
                <a:gd name="T38" fmla="*/ 192 w 421"/>
                <a:gd name="T39" fmla="*/ 94 h 120"/>
                <a:gd name="T40" fmla="*/ 178 w 421"/>
                <a:gd name="T41" fmla="*/ 65 h 120"/>
                <a:gd name="T42" fmla="*/ 182 w 421"/>
                <a:gd name="T43" fmla="*/ 77 h 120"/>
                <a:gd name="T44" fmla="*/ 178 w 421"/>
                <a:gd name="T45" fmla="*/ 65 h 120"/>
                <a:gd name="T46" fmla="*/ 218 w 421"/>
                <a:gd name="T47" fmla="*/ 79 h 120"/>
                <a:gd name="T48" fmla="*/ 207 w 421"/>
                <a:gd name="T49" fmla="*/ 31 h 120"/>
                <a:gd name="T50" fmla="*/ 226 w 421"/>
                <a:gd name="T51" fmla="*/ 9 h 120"/>
                <a:gd name="T52" fmla="*/ 243 w 421"/>
                <a:gd name="T53" fmla="*/ 38 h 120"/>
                <a:gd name="T54" fmla="*/ 235 w 421"/>
                <a:gd name="T55" fmla="*/ 86 h 120"/>
                <a:gd name="T56" fmla="*/ 243 w 421"/>
                <a:gd name="T57" fmla="*/ 94 h 120"/>
                <a:gd name="T58" fmla="*/ 252 w 421"/>
                <a:gd name="T59" fmla="*/ 59 h 120"/>
                <a:gd name="T60" fmla="*/ 298 w 421"/>
                <a:gd name="T61" fmla="*/ 56 h 120"/>
                <a:gd name="T62" fmla="*/ 284 w 421"/>
                <a:gd name="T63" fmla="*/ 86 h 120"/>
                <a:gd name="T64" fmla="*/ 297 w 421"/>
                <a:gd name="T65" fmla="*/ 94 h 120"/>
                <a:gd name="T66" fmla="*/ 262 w 421"/>
                <a:gd name="T67" fmla="*/ 49 h 120"/>
                <a:gd name="T68" fmla="*/ 347 w 421"/>
                <a:gd name="T69" fmla="*/ 81 h 120"/>
                <a:gd name="T70" fmla="*/ 309 w 421"/>
                <a:gd name="T71" fmla="*/ 61 h 120"/>
                <a:gd name="T72" fmla="*/ 347 w 421"/>
                <a:gd name="T73" fmla="*/ 40 h 120"/>
                <a:gd name="T74" fmla="*/ 356 w 421"/>
                <a:gd name="T75" fmla="*/ 94 h 120"/>
                <a:gd name="T76" fmla="*/ 311 w 421"/>
                <a:gd name="T77" fmla="*/ 110 h 120"/>
                <a:gd name="T78" fmla="*/ 347 w 421"/>
                <a:gd name="T79" fmla="*/ 81 h 120"/>
                <a:gd name="T80" fmla="*/ 332 w 421"/>
                <a:gd name="T81" fmla="*/ 36 h 120"/>
                <a:gd name="T82" fmla="*/ 347 w 421"/>
                <a:gd name="T83" fmla="*/ 61 h 120"/>
                <a:gd name="T84" fmla="*/ 367 w 421"/>
                <a:gd name="T85" fmla="*/ 31 h 120"/>
                <a:gd name="T86" fmla="*/ 394 w 421"/>
                <a:gd name="T87" fmla="*/ 79 h 120"/>
                <a:gd name="T88" fmla="*/ 390 w 421"/>
                <a:gd name="T8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1" h="120">
                  <a:moveTo>
                    <a:pt x="2" y="81"/>
                  </a:moveTo>
                  <a:cubicBezTo>
                    <a:pt x="9" y="85"/>
                    <a:pt x="16" y="86"/>
                    <a:pt x="23" y="86"/>
                  </a:cubicBezTo>
                  <a:cubicBezTo>
                    <a:pt x="34" y="86"/>
                    <a:pt x="43" y="81"/>
                    <a:pt x="43" y="70"/>
                  </a:cubicBezTo>
                  <a:cubicBezTo>
                    <a:pt x="43" y="59"/>
                    <a:pt x="36" y="56"/>
                    <a:pt x="29" y="52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41"/>
                    <a:pt x="0" y="36"/>
                    <a:pt x="0" y="23"/>
                  </a:cubicBezTo>
                  <a:cubicBezTo>
                    <a:pt x="0" y="7"/>
                    <a:pt x="14" y="0"/>
                    <a:pt x="31" y="0"/>
                  </a:cubicBezTo>
                  <a:cubicBezTo>
                    <a:pt x="36" y="0"/>
                    <a:pt x="43" y="2"/>
                    <a:pt x="49" y="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3" y="11"/>
                    <a:pt x="36" y="9"/>
                    <a:pt x="29" y="9"/>
                  </a:cubicBezTo>
                  <a:cubicBezTo>
                    <a:pt x="20" y="9"/>
                    <a:pt x="13" y="13"/>
                    <a:pt x="13" y="23"/>
                  </a:cubicBezTo>
                  <a:cubicBezTo>
                    <a:pt x="13" y="31"/>
                    <a:pt x="20" y="36"/>
                    <a:pt x="27" y="4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7" y="50"/>
                    <a:pt x="56" y="56"/>
                    <a:pt x="56" y="68"/>
                  </a:cubicBezTo>
                  <a:cubicBezTo>
                    <a:pt x="56" y="88"/>
                    <a:pt x="40" y="95"/>
                    <a:pt x="23" y="95"/>
                  </a:cubicBezTo>
                  <a:cubicBezTo>
                    <a:pt x="16" y="95"/>
                    <a:pt x="9" y="94"/>
                    <a:pt x="2" y="9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lose/>
                  <a:moveTo>
                    <a:pt x="99" y="94"/>
                  </a:moveTo>
                  <a:cubicBezTo>
                    <a:pt x="95" y="95"/>
                    <a:pt x="94" y="95"/>
                    <a:pt x="90" y="95"/>
                  </a:cubicBezTo>
                  <a:cubicBezTo>
                    <a:pt x="79" y="95"/>
                    <a:pt x="74" y="90"/>
                    <a:pt x="74" y="7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83"/>
                    <a:pt x="85" y="86"/>
                    <a:pt x="92" y="86"/>
                  </a:cubicBezTo>
                  <a:cubicBezTo>
                    <a:pt x="95" y="86"/>
                    <a:pt x="97" y="86"/>
                    <a:pt x="99" y="86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lose/>
                  <a:moveTo>
                    <a:pt x="112" y="94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4" y="32"/>
                    <a:pt x="131" y="29"/>
                    <a:pt x="142" y="2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26" y="38"/>
                    <a:pt x="120" y="54"/>
                    <a:pt x="120" y="67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2" y="94"/>
                    <a:pt x="112" y="94"/>
                    <a:pt x="112" y="94"/>
                  </a:cubicBezTo>
                  <a:close/>
                  <a:moveTo>
                    <a:pt x="183" y="94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0" y="92"/>
                    <a:pt x="171" y="95"/>
                    <a:pt x="164" y="95"/>
                  </a:cubicBezTo>
                  <a:cubicBezTo>
                    <a:pt x="153" y="95"/>
                    <a:pt x="147" y="88"/>
                    <a:pt x="147" y="77"/>
                  </a:cubicBezTo>
                  <a:cubicBezTo>
                    <a:pt x="147" y="63"/>
                    <a:pt x="164" y="58"/>
                    <a:pt x="183" y="58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47"/>
                    <a:pt x="183" y="36"/>
                    <a:pt x="171" y="36"/>
                  </a:cubicBezTo>
                  <a:cubicBezTo>
                    <a:pt x="164" y="36"/>
                    <a:pt x="160" y="38"/>
                    <a:pt x="158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34"/>
                    <a:pt x="160" y="29"/>
                    <a:pt x="171" y="29"/>
                  </a:cubicBezTo>
                  <a:cubicBezTo>
                    <a:pt x="185" y="29"/>
                    <a:pt x="192" y="34"/>
                    <a:pt x="192" y="49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94"/>
                    <a:pt x="183" y="94"/>
                    <a:pt x="183" y="94"/>
                  </a:cubicBezTo>
                  <a:close/>
                  <a:moveTo>
                    <a:pt x="178" y="65"/>
                  </a:moveTo>
                  <a:cubicBezTo>
                    <a:pt x="171" y="65"/>
                    <a:pt x="158" y="68"/>
                    <a:pt x="158" y="77"/>
                  </a:cubicBezTo>
                  <a:cubicBezTo>
                    <a:pt x="158" y="83"/>
                    <a:pt x="162" y="86"/>
                    <a:pt x="167" y="86"/>
                  </a:cubicBezTo>
                  <a:cubicBezTo>
                    <a:pt x="173" y="86"/>
                    <a:pt x="178" y="83"/>
                    <a:pt x="182" y="77"/>
                  </a:cubicBezTo>
                  <a:cubicBezTo>
                    <a:pt x="183" y="72"/>
                    <a:pt x="183" y="70"/>
                    <a:pt x="183" y="65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65"/>
                    <a:pt x="178" y="65"/>
                    <a:pt x="178" y="65"/>
                  </a:cubicBezTo>
                  <a:close/>
                  <a:moveTo>
                    <a:pt x="243" y="94"/>
                  </a:moveTo>
                  <a:cubicBezTo>
                    <a:pt x="239" y="95"/>
                    <a:pt x="237" y="95"/>
                    <a:pt x="234" y="95"/>
                  </a:cubicBezTo>
                  <a:cubicBezTo>
                    <a:pt x="223" y="95"/>
                    <a:pt x="218" y="90"/>
                    <a:pt x="218" y="7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6" y="83"/>
                    <a:pt x="228" y="86"/>
                    <a:pt x="235" y="86"/>
                  </a:cubicBezTo>
                  <a:cubicBezTo>
                    <a:pt x="239" y="86"/>
                    <a:pt x="239" y="86"/>
                    <a:pt x="243" y="86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43" y="94"/>
                    <a:pt x="243" y="94"/>
                    <a:pt x="243" y="94"/>
                  </a:cubicBezTo>
                  <a:close/>
                  <a:moveTo>
                    <a:pt x="297" y="94"/>
                  </a:moveTo>
                  <a:cubicBezTo>
                    <a:pt x="291" y="94"/>
                    <a:pt x="288" y="95"/>
                    <a:pt x="282" y="95"/>
                  </a:cubicBezTo>
                  <a:cubicBezTo>
                    <a:pt x="261" y="95"/>
                    <a:pt x="252" y="81"/>
                    <a:pt x="252" y="59"/>
                  </a:cubicBezTo>
                  <a:cubicBezTo>
                    <a:pt x="252" y="43"/>
                    <a:pt x="257" y="29"/>
                    <a:pt x="275" y="29"/>
                  </a:cubicBezTo>
                  <a:cubicBezTo>
                    <a:pt x="291" y="29"/>
                    <a:pt x="298" y="38"/>
                    <a:pt x="298" y="52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74"/>
                    <a:pt x="268" y="86"/>
                    <a:pt x="284" y="86"/>
                  </a:cubicBezTo>
                  <a:cubicBezTo>
                    <a:pt x="288" y="86"/>
                    <a:pt x="293" y="86"/>
                    <a:pt x="297" y="85"/>
                  </a:cubicBezTo>
                  <a:cubicBezTo>
                    <a:pt x="297" y="94"/>
                    <a:pt x="297" y="94"/>
                    <a:pt x="297" y="94"/>
                  </a:cubicBezTo>
                  <a:cubicBezTo>
                    <a:pt x="297" y="94"/>
                    <a:pt x="297" y="94"/>
                    <a:pt x="297" y="94"/>
                  </a:cubicBezTo>
                  <a:close/>
                  <a:moveTo>
                    <a:pt x="288" y="49"/>
                  </a:moveTo>
                  <a:cubicBezTo>
                    <a:pt x="288" y="41"/>
                    <a:pt x="282" y="36"/>
                    <a:pt x="275" y="36"/>
                  </a:cubicBezTo>
                  <a:cubicBezTo>
                    <a:pt x="268" y="36"/>
                    <a:pt x="264" y="41"/>
                    <a:pt x="262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lose/>
                  <a:moveTo>
                    <a:pt x="347" y="81"/>
                  </a:moveTo>
                  <a:cubicBezTo>
                    <a:pt x="347" y="81"/>
                    <a:pt x="347" y="81"/>
                    <a:pt x="347" y="81"/>
                  </a:cubicBezTo>
                  <a:cubicBezTo>
                    <a:pt x="343" y="88"/>
                    <a:pt x="338" y="94"/>
                    <a:pt x="329" y="94"/>
                  </a:cubicBezTo>
                  <a:cubicBezTo>
                    <a:pt x="313" y="94"/>
                    <a:pt x="309" y="76"/>
                    <a:pt x="309" y="61"/>
                  </a:cubicBezTo>
                  <a:cubicBezTo>
                    <a:pt x="309" y="49"/>
                    <a:pt x="313" y="29"/>
                    <a:pt x="331" y="29"/>
                  </a:cubicBezTo>
                  <a:cubicBezTo>
                    <a:pt x="338" y="29"/>
                    <a:pt x="345" y="32"/>
                    <a:pt x="347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56" y="31"/>
                    <a:pt x="356" y="31"/>
                    <a:pt x="356" y="31"/>
                  </a:cubicBezTo>
                  <a:cubicBezTo>
                    <a:pt x="356" y="94"/>
                    <a:pt x="356" y="94"/>
                    <a:pt x="356" y="94"/>
                  </a:cubicBezTo>
                  <a:cubicBezTo>
                    <a:pt x="356" y="112"/>
                    <a:pt x="347" y="120"/>
                    <a:pt x="329" y="120"/>
                  </a:cubicBezTo>
                  <a:cubicBezTo>
                    <a:pt x="324" y="120"/>
                    <a:pt x="318" y="120"/>
                    <a:pt x="311" y="119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6" y="112"/>
                    <a:pt x="322" y="113"/>
                    <a:pt x="327" y="113"/>
                  </a:cubicBezTo>
                  <a:cubicBezTo>
                    <a:pt x="341" y="113"/>
                    <a:pt x="347" y="106"/>
                    <a:pt x="347" y="92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lose/>
                  <a:moveTo>
                    <a:pt x="347" y="61"/>
                  </a:moveTo>
                  <a:cubicBezTo>
                    <a:pt x="347" y="52"/>
                    <a:pt x="343" y="36"/>
                    <a:pt x="332" y="36"/>
                  </a:cubicBezTo>
                  <a:cubicBezTo>
                    <a:pt x="320" y="36"/>
                    <a:pt x="318" y="54"/>
                    <a:pt x="318" y="63"/>
                  </a:cubicBezTo>
                  <a:cubicBezTo>
                    <a:pt x="318" y="70"/>
                    <a:pt x="320" y="86"/>
                    <a:pt x="331" y="86"/>
                  </a:cubicBezTo>
                  <a:cubicBezTo>
                    <a:pt x="343" y="86"/>
                    <a:pt x="347" y="70"/>
                    <a:pt x="347" y="61"/>
                  </a:cubicBezTo>
                  <a:close/>
                  <a:moveTo>
                    <a:pt x="381" y="119"/>
                  </a:moveTo>
                  <a:cubicBezTo>
                    <a:pt x="390" y="94"/>
                    <a:pt x="390" y="94"/>
                    <a:pt x="390" y="94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76" y="31"/>
                    <a:pt x="376" y="31"/>
                    <a:pt x="376" y="31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412" y="31"/>
                    <a:pt x="412" y="31"/>
                    <a:pt x="412" y="31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390" y="119"/>
                    <a:pt x="390" y="119"/>
                    <a:pt x="390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81" y="119"/>
                    <a:pt x="381" y="119"/>
                    <a:pt x="381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276475" y="3606804"/>
              <a:ext cx="30163" cy="481012"/>
            </a:xfrm>
            <a:custGeom>
              <a:avLst/>
              <a:gdLst>
                <a:gd name="T0" fmla="*/ 0 w 8"/>
                <a:gd name="T1" fmla="*/ 128 h 128"/>
                <a:gd name="T2" fmla="*/ 0 w 8"/>
                <a:gd name="T3" fmla="*/ 0 h 128"/>
                <a:gd name="T4" fmla="*/ 8 w 8"/>
                <a:gd name="T5" fmla="*/ 0 h 128"/>
                <a:gd name="T6" fmla="*/ 8 w 8"/>
                <a:gd name="T7" fmla="*/ 128 h 128"/>
                <a:gd name="T8" fmla="*/ 0 w 8"/>
                <a:gd name="T9" fmla="*/ 128 h 128"/>
                <a:gd name="T10" fmla="*/ 0 w 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2509838" y="3629029"/>
              <a:ext cx="1169988" cy="442912"/>
            </a:xfrm>
            <a:custGeom>
              <a:avLst/>
              <a:gdLst>
                <a:gd name="T0" fmla="*/ 0 w 312"/>
                <a:gd name="T1" fmla="*/ 0 h 118"/>
                <a:gd name="T2" fmla="*/ 59 w 312"/>
                <a:gd name="T3" fmla="*/ 45 h 118"/>
                <a:gd name="T4" fmla="*/ 18 w 312"/>
                <a:gd name="T5" fmla="*/ 92 h 118"/>
                <a:gd name="T6" fmla="*/ 0 w 312"/>
                <a:gd name="T7" fmla="*/ 92 h 118"/>
                <a:gd name="T8" fmla="*/ 34 w 312"/>
                <a:gd name="T9" fmla="*/ 81 h 118"/>
                <a:gd name="T10" fmla="*/ 32 w 312"/>
                <a:gd name="T11" fmla="*/ 11 h 118"/>
                <a:gd name="T12" fmla="*/ 10 w 312"/>
                <a:gd name="T13" fmla="*/ 9 h 118"/>
                <a:gd name="T14" fmla="*/ 18 w 312"/>
                <a:gd name="T15" fmla="*/ 83 h 118"/>
                <a:gd name="T16" fmla="*/ 73 w 312"/>
                <a:gd name="T17" fmla="*/ 11 h 118"/>
                <a:gd name="T18" fmla="*/ 86 w 312"/>
                <a:gd name="T19" fmla="*/ 0 h 118"/>
                <a:gd name="T20" fmla="*/ 73 w 312"/>
                <a:gd name="T21" fmla="*/ 11 h 118"/>
                <a:gd name="T22" fmla="*/ 75 w 312"/>
                <a:gd name="T23" fmla="*/ 92 h 118"/>
                <a:gd name="T24" fmla="*/ 84 w 312"/>
                <a:gd name="T25" fmla="*/ 29 h 118"/>
                <a:gd name="T26" fmla="*/ 75 w 312"/>
                <a:gd name="T27" fmla="*/ 92 h 118"/>
                <a:gd name="T28" fmla="*/ 140 w 312"/>
                <a:gd name="T29" fmla="*/ 79 h 118"/>
                <a:gd name="T30" fmla="*/ 122 w 312"/>
                <a:gd name="T31" fmla="*/ 92 h 118"/>
                <a:gd name="T32" fmla="*/ 122 w 312"/>
                <a:gd name="T33" fmla="*/ 27 h 118"/>
                <a:gd name="T34" fmla="*/ 140 w 312"/>
                <a:gd name="T35" fmla="*/ 38 h 118"/>
                <a:gd name="T36" fmla="*/ 149 w 312"/>
                <a:gd name="T37" fmla="*/ 29 h 118"/>
                <a:gd name="T38" fmla="*/ 122 w 312"/>
                <a:gd name="T39" fmla="*/ 118 h 118"/>
                <a:gd name="T40" fmla="*/ 104 w 312"/>
                <a:gd name="T41" fmla="*/ 108 h 118"/>
                <a:gd name="T42" fmla="*/ 140 w 312"/>
                <a:gd name="T43" fmla="*/ 90 h 118"/>
                <a:gd name="T44" fmla="*/ 140 w 312"/>
                <a:gd name="T45" fmla="*/ 79 h 118"/>
                <a:gd name="T46" fmla="*/ 124 w 312"/>
                <a:gd name="T47" fmla="*/ 34 h 118"/>
                <a:gd name="T48" fmla="*/ 124 w 312"/>
                <a:gd name="T49" fmla="*/ 84 h 118"/>
                <a:gd name="T50" fmla="*/ 167 w 312"/>
                <a:gd name="T51" fmla="*/ 11 h 118"/>
                <a:gd name="T52" fmla="*/ 179 w 312"/>
                <a:gd name="T53" fmla="*/ 0 h 118"/>
                <a:gd name="T54" fmla="*/ 167 w 312"/>
                <a:gd name="T55" fmla="*/ 11 h 118"/>
                <a:gd name="T56" fmla="*/ 168 w 312"/>
                <a:gd name="T57" fmla="*/ 92 h 118"/>
                <a:gd name="T58" fmla="*/ 177 w 312"/>
                <a:gd name="T59" fmla="*/ 29 h 118"/>
                <a:gd name="T60" fmla="*/ 168 w 312"/>
                <a:gd name="T61" fmla="*/ 92 h 118"/>
                <a:gd name="T62" fmla="*/ 230 w 312"/>
                <a:gd name="T63" fmla="*/ 92 h 118"/>
                <a:gd name="T64" fmla="*/ 203 w 312"/>
                <a:gd name="T65" fmla="*/ 77 h 118"/>
                <a:gd name="T66" fmla="*/ 194 w 312"/>
                <a:gd name="T67" fmla="*/ 36 h 118"/>
                <a:gd name="T68" fmla="*/ 203 w 312"/>
                <a:gd name="T69" fmla="*/ 29 h 118"/>
                <a:gd name="T70" fmla="*/ 212 w 312"/>
                <a:gd name="T71" fmla="*/ 7 h 118"/>
                <a:gd name="T72" fmla="*/ 230 w 312"/>
                <a:gd name="T73" fmla="*/ 29 h 118"/>
                <a:gd name="T74" fmla="*/ 212 w 312"/>
                <a:gd name="T75" fmla="*/ 36 h 118"/>
                <a:gd name="T76" fmla="*/ 222 w 312"/>
                <a:gd name="T77" fmla="*/ 84 h 118"/>
                <a:gd name="T78" fmla="*/ 230 w 312"/>
                <a:gd name="T79" fmla="*/ 92 h 118"/>
                <a:gd name="T80" fmla="*/ 273 w 312"/>
                <a:gd name="T81" fmla="*/ 92 h 118"/>
                <a:gd name="T82" fmla="*/ 273 w 312"/>
                <a:gd name="T83" fmla="*/ 83 h 118"/>
                <a:gd name="T84" fmla="*/ 237 w 312"/>
                <a:gd name="T85" fmla="*/ 75 h 118"/>
                <a:gd name="T86" fmla="*/ 273 w 312"/>
                <a:gd name="T87" fmla="*/ 54 h 118"/>
                <a:gd name="T88" fmla="*/ 247 w 312"/>
                <a:gd name="T89" fmla="*/ 45 h 118"/>
                <a:gd name="T90" fmla="*/ 260 w 312"/>
                <a:gd name="T91" fmla="*/ 27 h 118"/>
                <a:gd name="T92" fmla="*/ 282 w 312"/>
                <a:gd name="T93" fmla="*/ 92 h 118"/>
                <a:gd name="T94" fmla="*/ 273 w 312"/>
                <a:gd name="T95" fmla="*/ 92 h 118"/>
                <a:gd name="T96" fmla="*/ 247 w 312"/>
                <a:gd name="T97" fmla="*/ 75 h 118"/>
                <a:gd name="T98" fmla="*/ 271 w 312"/>
                <a:gd name="T99" fmla="*/ 75 h 118"/>
                <a:gd name="T100" fmla="*/ 267 w 312"/>
                <a:gd name="T101" fmla="*/ 63 h 118"/>
                <a:gd name="T102" fmla="*/ 303 w 312"/>
                <a:gd name="T103" fmla="*/ 92 h 118"/>
                <a:gd name="T104" fmla="*/ 312 w 312"/>
                <a:gd name="T105" fmla="*/ 0 h 118"/>
                <a:gd name="T106" fmla="*/ 303 w 312"/>
                <a:gd name="T107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118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0" y="0"/>
                    <a:pt x="59" y="18"/>
                    <a:pt x="59" y="45"/>
                  </a:cubicBezTo>
                  <a:cubicBezTo>
                    <a:pt x="59" y="63"/>
                    <a:pt x="55" y="83"/>
                    <a:pt x="37" y="88"/>
                  </a:cubicBezTo>
                  <a:cubicBezTo>
                    <a:pt x="30" y="92"/>
                    <a:pt x="25" y="92"/>
                    <a:pt x="1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lose/>
                  <a:moveTo>
                    <a:pt x="18" y="83"/>
                  </a:moveTo>
                  <a:cubicBezTo>
                    <a:pt x="23" y="83"/>
                    <a:pt x="28" y="83"/>
                    <a:pt x="34" y="81"/>
                  </a:cubicBezTo>
                  <a:cubicBezTo>
                    <a:pt x="46" y="74"/>
                    <a:pt x="48" y="57"/>
                    <a:pt x="48" y="45"/>
                  </a:cubicBezTo>
                  <a:cubicBezTo>
                    <a:pt x="48" y="32"/>
                    <a:pt x="46" y="16"/>
                    <a:pt x="32" y="11"/>
                  </a:cubicBezTo>
                  <a:cubicBezTo>
                    <a:pt x="26" y="9"/>
                    <a:pt x="21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lose/>
                  <a:moveTo>
                    <a:pt x="73" y="11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  <a:moveTo>
                    <a:pt x="75" y="9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5" y="92"/>
                    <a:pt x="75" y="92"/>
                    <a:pt x="75" y="92"/>
                  </a:cubicBezTo>
                  <a:close/>
                  <a:moveTo>
                    <a:pt x="140" y="79"/>
                  </a:moveTo>
                  <a:cubicBezTo>
                    <a:pt x="140" y="79"/>
                    <a:pt x="140" y="79"/>
                    <a:pt x="140" y="79"/>
                  </a:cubicBezTo>
                  <a:cubicBezTo>
                    <a:pt x="136" y="86"/>
                    <a:pt x="131" y="92"/>
                    <a:pt x="122" y="92"/>
                  </a:cubicBezTo>
                  <a:cubicBezTo>
                    <a:pt x="106" y="92"/>
                    <a:pt x="100" y="74"/>
                    <a:pt x="100" y="59"/>
                  </a:cubicBezTo>
                  <a:cubicBezTo>
                    <a:pt x="100" y="47"/>
                    <a:pt x="106" y="27"/>
                    <a:pt x="122" y="27"/>
                  </a:cubicBezTo>
                  <a:cubicBezTo>
                    <a:pt x="131" y="27"/>
                    <a:pt x="136" y="30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110"/>
                    <a:pt x="140" y="118"/>
                    <a:pt x="122" y="118"/>
                  </a:cubicBezTo>
                  <a:cubicBezTo>
                    <a:pt x="115" y="118"/>
                    <a:pt x="111" y="118"/>
                    <a:pt x="104" y="11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9" y="110"/>
                    <a:pt x="115" y="111"/>
                    <a:pt x="120" y="111"/>
                  </a:cubicBezTo>
                  <a:cubicBezTo>
                    <a:pt x="134" y="111"/>
                    <a:pt x="140" y="104"/>
                    <a:pt x="140" y="90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9"/>
                    <a:pt x="140" y="79"/>
                    <a:pt x="140" y="79"/>
                  </a:cubicBezTo>
                  <a:close/>
                  <a:moveTo>
                    <a:pt x="140" y="59"/>
                  </a:moveTo>
                  <a:cubicBezTo>
                    <a:pt x="140" y="50"/>
                    <a:pt x="136" y="34"/>
                    <a:pt x="124" y="34"/>
                  </a:cubicBezTo>
                  <a:cubicBezTo>
                    <a:pt x="113" y="34"/>
                    <a:pt x="111" y="52"/>
                    <a:pt x="111" y="61"/>
                  </a:cubicBezTo>
                  <a:cubicBezTo>
                    <a:pt x="111" y="68"/>
                    <a:pt x="113" y="84"/>
                    <a:pt x="124" y="84"/>
                  </a:cubicBezTo>
                  <a:cubicBezTo>
                    <a:pt x="136" y="84"/>
                    <a:pt x="140" y="68"/>
                    <a:pt x="140" y="59"/>
                  </a:cubicBezTo>
                  <a:close/>
                  <a:moveTo>
                    <a:pt x="167" y="11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lose/>
                  <a:moveTo>
                    <a:pt x="168" y="92"/>
                  </a:moveTo>
                  <a:cubicBezTo>
                    <a:pt x="168" y="29"/>
                    <a:pt x="168" y="29"/>
                    <a:pt x="168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lose/>
                  <a:moveTo>
                    <a:pt x="230" y="92"/>
                  </a:moveTo>
                  <a:cubicBezTo>
                    <a:pt x="226" y="93"/>
                    <a:pt x="224" y="93"/>
                    <a:pt x="221" y="93"/>
                  </a:cubicBezTo>
                  <a:cubicBezTo>
                    <a:pt x="208" y="93"/>
                    <a:pt x="203" y="88"/>
                    <a:pt x="203" y="77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12" y="81"/>
                    <a:pt x="215" y="84"/>
                    <a:pt x="222" y="84"/>
                  </a:cubicBezTo>
                  <a:cubicBezTo>
                    <a:pt x="226" y="84"/>
                    <a:pt x="226" y="84"/>
                    <a:pt x="230" y="84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0" y="92"/>
                    <a:pt x="230" y="92"/>
                    <a:pt x="230" y="92"/>
                  </a:cubicBezTo>
                  <a:close/>
                  <a:moveTo>
                    <a:pt x="273" y="92"/>
                  </a:moveTo>
                  <a:cubicBezTo>
                    <a:pt x="273" y="83"/>
                    <a:pt x="273" y="83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69" y="90"/>
                    <a:pt x="260" y="93"/>
                    <a:pt x="253" y="93"/>
                  </a:cubicBezTo>
                  <a:cubicBezTo>
                    <a:pt x="242" y="93"/>
                    <a:pt x="237" y="86"/>
                    <a:pt x="237" y="75"/>
                  </a:cubicBezTo>
                  <a:cubicBezTo>
                    <a:pt x="237" y="61"/>
                    <a:pt x="253" y="56"/>
                    <a:pt x="273" y="56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45"/>
                    <a:pt x="274" y="34"/>
                    <a:pt x="262" y="34"/>
                  </a:cubicBezTo>
                  <a:cubicBezTo>
                    <a:pt x="253" y="34"/>
                    <a:pt x="249" y="36"/>
                    <a:pt x="247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32"/>
                    <a:pt x="249" y="27"/>
                    <a:pt x="260" y="27"/>
                  </a:cubicBezTo>
                  <a:cubicBezTo>
                    <a:pt x="274" y="27"/>
                    <a:pt x="282" y="32"/>
                    <a:pt x="282" y="47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73" y="92"/>
                    <a:pt x="273" y="92"/>
                    <a:pt x="273" y="92"/>
                  </a:cubicBezTo>
                  <a:cubicBezTo>
                    <a:pt x="273" y="92"/>
                    <a:pt x="273" y="92"/>
                    <a:pt x="273" y="92"/>
                  </a:cubicBezTo>
                  <a:close/>
                  <a:moveTo>
                    <a:pt x="267" y="63"/>
                  </a:moveTo>
                  <a:cubicBezTo>
                    <a:pt x="260" y="63"/>
                    <a:pt x="247" y="66"/>
                    <a:pt x="247" y="75"/>
                  </a:cubicBezTo>
                  <a:cubicBezTo>
                    <a:pt x="247" y="81"/>
                    <a:pt x="251" y="84"/>
                    <a:pt x="256" y="84"/>
                  </a:cubicBezTo>
                  <a:cubicBezTo>
                    <a:pt x="262" y="84"/>
                    <a:pt x="269" y="81"/>
                    <a:pt x="271" y="75"/>
                  </a:cubicBezTo>
                  <a:cubicBezTo>
                    <a:pt x="273" y="70"/>
                    <a:pt x="273" y="68"/>
                    <a:pt x="273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lose/>
                  <a:moveTo>
                    <a:pt x="303" y="92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92"/>
                    <a:pt x="312" y="92"/>
                    <a:pt x="312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3889375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4076700" y="3629029"/>
              <a:ext cx="2130425" cy="442912"/>
            </a:xfrm>
            <a:custGeom>
              <a:avLst/>
              <a:gdLst>
                <a:gd name="T0" fmla="*/ 0 w 568"/>
                <a:gd name="T1" fmla="*/ 9 h 118"/>
                <a:gd name="T2" fmla="*/ 54 w 568"/>
                <a:gd name="T3" fmla="*/ 9 h 118"/>
                <a:gd name="T4" fmla="*/ 22 w 568"/>
                <a:gd name="T5" fmla="*/ 92 h 118"/>
                <a:gd name="T6" fmla="*/ 88 w 568"/>
                <a:gd name="T7" fmla="*/ 93 h 118"/>
                <a:gd name="T8" fmla="*/ 103 w 568"/>
                <a:gd name="T9" fmla="*/ 50 h 118"/>
                <a:gd name="T10" fmla="*/ 67 w 568"/>
                <a:gd name="T11" fmla="*/ 57 h 118"/>
                <a:gd name="T12" fmla="*/ 103 w 568"/>
                <a:gd name="T13" fmla="*/ 92 h 118"/>
                <a:gd name="T14" fmla="*/ 81 w 568"/>
                <a:gd name="T15" fmla="*/ 34 h 118"/>
                <a:gd name="T16" fmla="*/ 94 w 568"/>
                <a:gd name="T17" fmla="*/ 47 h 118"/>
                <a:gd name="T18" fmla="*/ 113 w 568"/>
                <a:gd name="T19" fmla="*/ 57 h 118"/>
                <a:gd name="T20" fmla="*/ 151 w 568"/>
                <a:gd name="T21" fmla="*/ 47 h 118"/>
                <a:gd name="T22" fmla="*/ 149 w 568"/>
                <a:gd name="T23" fmla="*/ 84 h 118"/>
                <a:gd name="T24" fmla="*/ 160 w 568"/>
                <a:gd name="T25" fmla="*/ 92 h 118"/>
                <a:gd name="T26" fmla="*/ 201 w 568"/>
                <a:gd name="T27" fmla="*/ 36 h 118"/>
                <a:gd name="T28" fmla="*/ 174 w 568"/>
                <a:gd name="T29" fmla="*/ 92 h 118"/>
                <a:gd name="T30" fmla="*/ 183 w 568"/>
                <a:gd name="T31" fmla="*/ 43 h 118"/>
                <a:gd name="T32" fmla="*/ 219 w 568"/>
                <a:gd name="T33" fmla="*/ 47 h 118"/>
                <a:gd name="T34" fmla="*/ 210 w 568"/>
                <a:gd name="T35" fmla="*/ 92 h 118"/>
                <a:gd name="T36" fmla="*/ 266 w 568"/>
                <a:gd name="T37" fmla="*/ 36 h 118"/>
                <a:gd name="T38" fmla="*/ 239 w 568"/>
                <a:gd name="T39" fmla="*/ 92 h 118"/>
                <a:gd name="T40" fmla="*/ 248 w 568"/>
                <a:gd name="T41" fmla="*/ 43 h 118"/>
                <a:gd name="T42" fmla="*/ 284 w 568"/>
                <a:gd name="T43" fmla="*/ 47 h 118"/>
                <a:gd name="T44" fmla="*/ 275 w 568"/>
                <a:gd name="T45" fmla="*/ 92 h 118"/>
                <a:gd name="T46" fmla="*/ 351 w 568"/>
                <a:gd name="T47" fmla="*/ 59 h 118"/>
                <a:gd name="T48" fmla="*/ 342 w 568"/>
                <a:gd name="T49" fmla="*/ 59 h 118"/>
                <a:gd name="T50" fmla="*/ 325 w 568"/>
                <a:gd name="T51" fmla="*/ 84 h 118"/>
                <a:gd name="T52" fmla="*/ 367 w 568"/>
                <a:gd name="T53" fmla="*/ 0 h 118"/>
                <a:gd name="T54" fmla="*/ 367 w 568"/>
                <a:gd name="T55" fmla="*/ 92 h 118"/>
                <a:gd name="T56" fmla="*/ 419 w 568"/>
                <a:gd name="T57" fmla="*/ 27 h 118"/>
                <a:gd name="T58" fmla="*/ 394 w 568"/>
                <a:gd name="T59" fmla="*/ 59 h 118"/>
                <a:gd name="T60" fmla="*/ 403 w 568"/>
                <a:gd name="T61" fmla="*/ 59 h 118"/>
                <a:gd name="T62" fmla="*/ 494 w 568"/>
                <a:gd name="T63" fmla="*/ 79 h 118"/>
                <a:gd name="T64" fmla="*/ 455 w 568"/>
                <a:gd name="T65" fmla="*/ 59 h 118"/>
                <a:gd name="T66" fmla="*/ 494 w 568"/>
                <a:gd name="T67" fmla="*/ 38 h 118"/>
                <a:gd name="T68" fmla="*/ 503 w 568"/>
                <a:gd name="T69" fmla="*/ 92 h 118"/>
                <a:gd name="T70" fmla="*/ 458 w 568"/>
                <a:gd name="T71" fmla="*/ 108 h 118"/>
                <a:gd name="T72" fmla="*/ 494 w 568"/>
                <a:gd name="T73" fmla="*/ 79 h 118"/>
                <a:gd name="T74" fmla="*/ 478 w 568"/>
                <a:gd name="T75" fmla="*/ 34 h 118"/>
                <a:gd name="T76" fmla="*/ 494 w 568"/>
                <a:gd name="T77" fmla="*/ 59 h 118"/>
                <a:gd name="T78" fmla="*/ 512 w 568"/>
                <a:gd name="T79" fmla="*/ 29 h 118"/>
                <a:gd name="T80" fmla="*/ 541 w 568"/>
                <a:gd name="T81" fmla="*/ 77 h 118"/>
                <a:gd name="T82" fmla="*/ 537 w 568"/>
                <a:gd name="T8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8" h="118">
                  <a:moveTo>
                    <a:pt x="22" y="9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103" y="92"/>
                  </a:moveTo>
                  <a:cubicBezTo>
                    <a:pt x="97" y="92"/>
                    <a:pt x="92" y="93"/>
                    <a:pt x="88" y="93"/>
                  </a:cubicBezTo>
                  <a:cubicBezTo>
                    <a:pt x="65" y="93"/>
                    <a:pt x="56" y="79"/>
                    <a:pt x="56" y="57"/>
                  </a:cubicBezTo>
                  <a:cubicBezTo>
                    <a:pt x="56" y="41"/>
                    <a:pt x="63" y="27"/>
                    <a:pt x="81" y="27"/>
                  </a:cubicBezTo>
                  <a:cubicBezTo>
                    <a:pt x="95" y="27"/>
                    <a:pt x="103" y="36"/>
                    <a:pt x="103" y="50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72"/>
                    <a:pt x="74" y="84"/>
                    <a:pt x="90" y="84"/>
                  </a:cubicBezTo>
                  <a:cubicBezTo>
                    <a:pt x="94" y="84"/>
                    <a:pt x="97" y="84"/>
                    <a:pt x="103" y="83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2"/>
                    <a:pt x="103" y="92"/>
                    <a:pt x="103" y="92"/>
                  </a:cubicBezTo>
                  <a:close/>
                  <a:moveTo>
                    <a:pt x="94" y="47"/>
                  </a:moveTo>
                  <a:cubicBezTo>
                    <a:pt x="94" y="39"/>
                    <a:pt x="88" y="34"/>
                    <a:pt x="81" y="34"/>
                  </a:cubicBezTo>
                  <a:cubicBezTo>
                    <a:pt x="74" y="34"/>
                    <a:pt x="68" y="39"/>
                    <a:pt x="67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lose/>
                  <a:moveTo>
                    <a:pt x="160" y="92"/>
                  </a:moveTo>
                  <a:cubicBezTo>
                    <a:pt x="155" y="92"/>
                    <a:pt x="151" y="93"/>
                    <a:pt x="146" y="93"/>
                  </a:cubicBezTo>
                  <a:cubicBezTo>
                    <a:pt x="124" y="93"/>
                    <a:pt x="113" y="79"/>
                    <a:pt x="113" y="57"/>
                  </a:cubicBezTo>
                  <a:cubicBezTo>
                    <a:pt x="113" y="41"/>
                    <a:pt x="121" y="27"/>
                    <a:pt x="140" y="27"/>
                  </a:cubicBezTo>
                  <a:cubicBezTo>
                    <a:pt x="153" y="27"/>
                    <a:pt x="162" y="34"/>
                    <a:pt x="162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39"/>
                    <a:pt x="147" y="34"/>
                    <a:pt x="139" y="34"/>
                  </a:cubicBezTo>
                  <a:cubicBezTo>
                    <a:pt x="128" y="34"/>
                    <a:pt x="124" y="47"/>
                    <a:pt x="124" y="56"/>
                  </a:cubicBezTo>
                  <a:cubicBezTo>
                    <a:pt x="124" y="72"/>
                    <a:pt x="131" y="84"/>
                    <a:pt x="149" y="84"/>
                  </a:cubicBezTo>
                  <a:cubicBezTo>
                    <a:pt x="153" y="84"/>
                    <a:pt x="156" y="84"/>
                    <a:pt x="160" y="84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lose/>
                  <a:moveTo>
                    <a:pt x="210" y="92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210" y="48"/>
                    <a:pt x="210" y="36"/>
                    <a:pt x="201" y="36"/>
                  </a:cubicBezTo>
                  <a:cubicBezTo>
                    <a:pt x="189" y="36"/>
                    <a:pt x="183" y="56"/>
                    <a:pt x="183" y="65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7" y="32"/>
                    <a:pt x="192" y="27"/>
                    <a:pt x="203" y="27"/>
                  </a:cubicBezTo>
                  <a:cubicBezTo>
                    <a:pt x="214" y="27"/>
                    <a:pt x="219" y="36"/>
                    <a:pt x="219" y="47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10" y="92"/>
                    <a:pt x="210" y="92"/>
                    <a:pt x="210" y="92"/>
                  </a:cubicBezTo>
                  <a:close/>
                  <a:moveTo>
                    <a:pt x="275" y="92"/>
                  </a:moveTo>
                  <a:cubicBezTo>
                    <a:pt x="275" y="56"/>
                    <a:pt x="275" y="56"/>
                    <a:pt x="275" y="56"/>
                  </a:cubicBezTo>
                  <a:cubicBezTo>
                    <a:pt x="275" y="48"/>
                    <a:pt x="277" y="36"/>
                    <a:pt x="266" y="36"/>
                  </a:cubicBezTo>
                  <a:cubicBezTo>
                    <a:pt x="254" y="36"/>
                    <a:pt x="248" y="56"/>
                    <a:pt x="248" y="65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52" y="32"/>
                    <a:pt x="257" y="27"/>
                    <a:pt x="268" y="27"/>
                  </a:cubicBezTo>
                  <a:cubicBezTo>
                    <a:pt x="279" y="27"/>
                    <a:pt x="284" y="36"/>
                    <a:pt x="284" y="47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5" y="92"/>
                    <a:pt x="275" y="92"/>
                    <a:pt x="275" y="92"/>
                  </a:cubicBezTo>
                  <a:close/>
                  <a:moveTo>
                    <a:pt x="300" y="59"/>
                  </a:moveTo>
                  <a:cubicBezTo>
                    <a:pt x="300" y="43"/>
                    <a:pt x="306" y="27"/>
                    <a:pt x="325" y="27"/>
                  </a:cubicBezTo>
                  <a:cubicBezTo>
                    <a:pt x="345" y="27"/>
                    <a:pt x="351" y="43"/>
                    <a:pt x="351" y="59"/>
                  </a:cubicBezTo>
                  <a:cubicBezTo>
                    <a:pt x="351" y="77"/>
                    <a:pt x="345" y="93"/>
                    <a:pt x="325" y="93"/>
                  </a:cubicBezTo>
                  <a:cubicBezTo>
                    <a:pt x="306" y="93"/>
                    <a:pt x="300" y="77"/>
                    <a:pt x="300" y="59"/>
                  </a:cubicBezTo>
                  <a:close/>
                  <a:moveTo>
                    <a:pt x="342" y="59"/>
                  </a:moveTo>
                  <a:cubicBezTo>
                    <a:pt x="342" y="50"/>
                    <a:pt x="338" y="34"/>
                    <a:pt x="325" y="34"/>
                  </a:cubicBezTo>
                  <a:cubicBezTo>
                    <a:pt x="313" y="34"/>
                    <a:pt x="309" y="50"/>
                    <a:pt x="309" y="59"/>
                  </a:cubicBezTo>
                  <a:cubicBezTo>
                    <a:pt x="309" y="70"/>
                    <a:pt x="313" y="84"/>
                    <a:pt x="325" y="84"/>
                  </a:cubicBezTo>
                  <a:cubicBezTo>
                    <a:pt x="338" y="84"/>
                    <a:pt x="342" y="70"/>
                    <a:pt x="342" y="59"/>
                  </a:cubicBezTo>
                  <a:close/>
                  <a:moveTo>
                    <a:pt x="367" y="92"/>
                  </a:moveTo>
                  <a:cubicBezTo>
                    <a:pt x="367" y="0"/>
                    <a:pt x="367" y="0"/>
                    <a:pt x="367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7" y="92"/>
                    <a:pt x="367" y="92"/>
                    <a:pt x="367" y="92"/>
                  </a:cubicBezTo>
                  <a:close/>
                  <a:moveTo>
                    <a:pt x="394" y="59"/>
                  </a:moveTo>
                  <a:cubicBezTo>
                    <a:pt x="394" y="43"/>
                    <a:pt x="399" y="27"/>
                    <a:pt x="419" y="27"/>
                  </a:cubicBezTo>
                  <a:cubicBezTo>
                    <a:pt x="439" y="27"/>
                    <a:pt x="444" y="43"/>
                    <a:pt x="444" y="59"/>
                  </a:cubicBezTo>
                  <a:cubicBezTo>
                    <a:pt x="444" y="77"/>
                    <a:pt x="439" y="93"/>
                    <a:pt x="419" y="93"/>
                  </a:cubicBezTo>
                  <a:cubicBezTo>
                    <a:pt x="399" y="93"/>
                    <a:pt x="394" y="77"/>
                    <a:pt x="394" y="59"/>
                  </a:cubicBezTo>
                  <a:close/>
                  <a:moveTo>
                    <a:pt x="435" y="59"/>
                  </a:moveTo>
                  <a:cubicBezTo>
                    <a:pt x="435" y="50"/>
                    <a:pt x="431" y="34"/>
                    <a:pt x="419" y="34"/>
                  </a:cubicBezTo>
                  <a:cubicBezTo>
                    <a:pt x="406" y="34"/>
                    <a:pt x="403" y="50"/>
                    <a:pt x="403" y="59"/>
                  </a:cubicBezTo>
                  <a:cubicBezTo>
                    <a:pt x="403" y="70"/>
                    <a:pt x="406" y="84"/>
                    <a:pt x="419" y="84"/>
                  </a:cubicBezTo>
                  <a:cubicBezTo>
                    <a:pt x="431" y="84"/>
                    <a:pt x="435" y="70"/>
                    <a:pt x="435" y="59"/>
                  </a:cubicBezTo>
                  <a:close/>
                  <a:moveTo>
                    <a:pt x="494" y="79"/>
                  </a:moveTo>
                  <a:cubicBezTo>
                    <a:pt x="494" y="79"/>
                    <a:pt x="494" y="79"/>
                    <a:pt x="494" y="79"/>
                  </a:cubicBezTo>
                  <a:cubicBezTo>
                    <a:pt x="491" y="86"/>
                    <a:pt x="485" y="92"/>
                    <a:pt x="476" y="92"/>
                  </a:cubicBezTo>
                  <a:cubicBezTo>
                    <a:pt x="460" y="92"/>
                    <a:pt x="455" y="74"/>
                    <a:pt x="455" y="59"/>
                  </a:cubicBezTo>
                  <a:cubicBezTo>
                    <a:pt x="455" y="47"/>
                    <a:pt x="460" y="27"/>
                    <a:pt x="476" y="27"/>
                  </a:cubicBezTo>
                  <a:cubicBezTo>
                    <a:pt x="485" y="27"/>
                    <a:pt x="491" y="30"/>
                    <a:pt x="494" y="38"/>
                  </a:cubicBezTo>
                  <a:cubicBezTo>
                    <a:pt x="494" y="38"/>
                    <a:pt x="494" y="38"/>
                    <a:pt x="494" y="38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503" y="92"/>
                    <a:pt x="503" y="92"/>
                    <a:pt x="503" y="92"/>
                  </a:cubicBezTo>
                  <a:cubicBezTo>
                    <a:pt x="503" y="110"/>
                    <a:pt x="494" y="118"/>
                    <a:pt x="476" y="118"/>
                  </a:cubicBezTo>
                  <a:cubicBezTo>
                    <a:pt x="469" y="118"/>
                    <a:pt x="466" y="118"/>
                    <a:pt x="458" y="117"/>
                  </a:cubicBezTo>
                  <a:cubicBezTo>
                    <a:pt x="458" y="108"/>
                    <a:pt x="458" y="108"/>
                    <a:pt x="458" y="108"/>
                  </a:cubicBezTo>
                  <a:cubicBezTo>
                    <a:pt x="464" y="110"/>
                    <a:pt x="469" y="111"/>
                    <a:pt x="474" y="111"/>
                  </a:cubicBezTo>
                  <a:cubicBezTo>
                    <a:pt x="489" y="111"/>
                    <a:pt x="494" y="104"/>
                    <a:pt x="494" y="90"/>
                  </a:cubicBezTo>
                  <a:cubicBezTo>
                    <a:pt x="494" y="79"/>
                    <a:pt x="494" y="79"/>
                    <a:pt x="494" y="79"/>
                  </a:cubicBezTo>
                  <a:cubicBezTo>
                    <a:pt x="494" y="79"/>
                    <a:pt x="494" y="79"/>
                    <a:pt x="494" y="79"/>
                  </a:cubicBezTo>
                  <a:close/>
                  <a:moveTo>
                    <a:pt x="494" y="59"/>
                  </a:moveTo>
                  <a:cubicBezTo>
                    <a:pt x="494" y="50"/>
                    <a:pt x="491" y="34"/>
                    <a:pt x="478" y="34"/>
                  </a:cubicBezTo>
                  <a:cubicBezTo>
                    <a:pt x="467" y="34"/>
                    <a:pt x="466" y="52"/>
                    <a:pt x="466" y="61"/>
                  </a:cubicBezTo>
                  <a:cubicBezTo>
                    <a:pt x="466" y="68"/>
                    <a:pt x="467" y="84"/>
                    <a:pt x="478" y="84"/>
                  </a:cubicBezTo>
                  <a:cubicBezTo>
                    <a:pt x="491" y="84"/>
                    <a:pt x="494" y="68"/>
                    <a:pt x="494" y="59"/>
                  </a:cubicBezTo>
                  <a:close/>
                  <a:moveTo>
                    <a:pt x="528" y="117"/>
                  </a:moveTo>
                  <a:cubicBezTo>
                    <a:pt x="537" y="92"/>
                    <a:pt x="537" y="92"/>
                    <a:pt x="537" y="92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23" y="29"/>
                    <a:pt x="523" y="29"/>
                    <a:pt x="523" y="29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59" y="29"/>
                    <a:pt x="559" y="29"/>
                    <a:pt x="559" y="29"/>
                  </a:cubicBezTo>
                  <a:cubicBezTo>
                    <a:pt x="568" y="29"/>
                    <a:pt x="568" y="29"/>
                    <a:pt x="568" y="29"/>
                  </a:cubicBezTo>
                  <a:cubicBezTo>
                    <a:pt x="537" y="117"/>
                    <a:pt x="537" y="117"/>
                    <a:pt x="537" y="117"/>
                  </a:cubicBezTo>
                  <a:cubicBezTo>
                    <a:pt x="528" y="117"/>
                    <a:pt x="528" y="117"/>
                    <a:pt x="528" y="117"/>
                  </a:cubicBezTo>
                  <a:cubicBezTo>
                    <a:pt x="528" y="117"/>
                    <a:pt x="528" y="117"/>
                    <a:pt x="528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375400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89713" y="3621091"/>
              <a:ext cx="2020888" cy="458787"/>
            </a:xfrm>
            <a:custGeom>
              <a:avLst/>
              <a:gdLst>
                <a:gd name="T0" fmla="*/ 65 w 539"/>
                <a:gd name="T1" fmla="*/ 47 h 122"/>
                <a:gd name="T2" fmla="*/ 54 w 539"/>
                <a:gd name="T3" fmla="*/ 47 h 122"/>
                <a:gd name="T4" fmla="*/ 33 w 539"/>
                <a:gd name="T5" fmla="*/ 86 h 122"/>
                <a:gd name="T6" fmla="*/ 81 w 539"/>
                <a:gd name="T7" fmla="*/ 31 h 122"/>
                <a:gd name="T8" fmla="*/ 90 w 539"/>
                <a:gd name="T9" fmla="*/ 41 h 122"/>
                <a:gd name="T10" fmla="*/ 106 w 539"/>
                <a:gd name="T11" fmla="*/ 95 h 122"/>
                <a:gd name="T12" fmla="*/ 90 w 539"/>
                <a:gd name="T13" fmla="*/ 122 h 122"/>
                <a:gd name="T14" fmla="*/ 119 w 539"/>
                <a:gd name="T15" fmla="*/ 59 h 122"/>
                <a:gd name="T16" fmla="*/ 105 w 539"/>
                <a:gd name="T17" fmla="*/ 86 h 122"/>
                <a:gd name="T18" fmla="*/ 171 w 539"/>
                <a:gd name="T19" fmla="*/ 95 h 122"/>
                <a:gd name="T20" fmla="*/ 187 w 539"/>
                <a:gd name="T21" fmla="*/ 52 h 122"/>
                <a:gd name="T22" fmla="*/ 149 w 539"/>
                <a:gd name="T23" fmla="*/ 59 h 122"/>
                <a:gd name="T24" fmla="*/ 185 w 539"/>
                <a:gd name="T25" fmla="*/ 94 h 122"/>
                <a:gd name="T26" fmla="*/ 164 w 539"/>
                <a:gd name="T27" fmla="*/ 36 h 122"/>
                <a:gd name="T28" fmla="*/ 176 w 539"/>
                <a:gd name="T29" fmla="*/ 49 h 122"/>
                <a:gd name="T30" fmla="*/ 211 w 539"/>
                <a:gd name="T31" fmla="*/ 31 h 122"/>
                <a:gd name="T32" fmla="*/ 232 w 539"/>
                <a:gd name="T33" fmla="*/ 29 h 122"/>
                <a:gd name="T34" fmla="*/ 211 w 539"/>
                <a:gd name="T35" fmla="*/ 94 h 122"/>
                <a:gd name="T36" fmla="*/ 273 w 539"/>
                <a:gd name="T37" fmla="*/ 94 h 122"/>
                <a:gd name="T38" fmla="*/ 254 w 539"/>
                <a:gd name="T39" fmla="*/ 95 h 122"/>
                <a:gd name="T40" fmla="*/ 273 w 539"/>
                <a:gd name="T41" fmla="*/ 56 h 122"/>
                <a:gd name="T42" fmla="*/ 239 w 539"/>
                <a:gd name="T43" fmla="*/ 47 h 122"/>
                <a:gd name="T44" fmla="*/ 282 w 539"/>
                <a:gd name="T45" fmla="*/ 94 h 122"/>
                <a:gd name="T46" fmla="*/ 268 w 539"/>
                <a:gd name="T47" fmla="*/ 65 h 122"/>
                <a:gd name="T48" fmla="*/ 272 w 539"/>
                <a:gd name="T49" fmla="*/ 77 h 122"/>
                <a:gd name="T50" fmla="*/ 268 w 539"/>
                <a:gd name="T51" fmla="*/ 65 h 122"/>
                <a:gd name="T52" fmla="*/ 308 w 539"/>
                <a:gd name="T53" fmla="*/ 79 h 122"/>
                <a:gd name="T54" fmla="*/ 297 w 539"/>
                <a:gd name="T55" fmla="*/ 31 h 122"/>
                <a:gd name="T56" fmla="*/ 317 w 539"/>
                <a:gd name="T57" fmla="*/ 9 h 122"/>
                <a:gd name="T58" fmla="*/ 333 w 539"/>
                <a:gd name="T59" fmla="*/ 38 h 122"/>
                <a:gd name="T60" fmla="*/ 326 w 539"/>
                <a:gd name="T61" fmla="*/ 86 h 122"/>
                <a:gd name="T62" fmla="*/ 333 w 539"/>
                <a:gd name="T63" fmla="*/ 94 h 122"/>
                <a:gd name="T64" fmla="*/ 356 w 539"/>
                <a:gd name="T65" fmla="*/ 2 h 122"/>
                <a:gd name="T66" fmla="*/ 345 w 539"/>
                <a:gd name="T67" fmla="*/ 13 h 122"/>
                <a:gd name="T68" fmla="*/ 354 w 539"/>
                <a:gd name="T69" fmla="*/ 31 h 122"/>
                <a:gd name="T70" fmla="*/ 345 w 539"/>
                <a:gd name="T71" fmla="*/ 94 h 122"/>
                <a:gd name="T72" fmla="*/ 423 w 539"/>
                <a:gd name="T73" fmla="*/ 61 h 122"/>
                <a:gd name="T74" fmla="*/ 414 w 539"/>
                <a:gd name="T75" fmla="*/ 61 h 122"/>
                <a:gd name="T76" fmla="*/ 397 w 539"/>
                <a:gd name="T77" fmla="*/ 86 h 122"/>
                <a:gd name="T78" fmla="*/ 475 w 539"/>
                <a:gd name="T79" fmla="*/ 58 h 122"/>
                <a:gd name="T80" fmla="*/ 448 w 539"/>
                <a:gd name="T81" fmla="*/ 94 h 122"/>
                <a:gd name="T82" fmla="*/ 448 w 539"/>
                <a:gd name="T83" fmla="*/ 31 h 122"/>
                <a:gd name="T84" fmla="*/ 467 w 539"/>
                <a:gd name="T85" fmla="*/ 29 h 122"/>
                <a:gd name="T86" fmla="*/ 475 w 539"/>
                <a:gd name="T87" fmla="*/ 94 h 122"/>
                <a:gd name="T88" fmla="*/ 514 w 539"/>
                <a:gd name="T89" fmla="*/ 86 h 122"/>
                <a:gd name="T90" fmla="*/ 512 w 539"/>
                <a:gd name="T91" fmla="*/ 63 h 122"/>
                <a:gd name="T92" fmla="*/ 536 w 539"/>
                <a:gd name="T93" fmla="*/ 31 h 122"/>
                <a:gd name="T94" fmla="*/ 507 w 539"/>
                <a:gd name="T95" fmla="*/ 45 h 122"/>
                <a:gd name="T96" fmla="*/ 539 w 539"/>
                <a:gd name="T97" fmla="*/ 76 h 122"/>
                <a:gd name="T98" fmla="*/ 498 w 539"/>
                <a:gd name="T99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122">
                  <a:moveTo>
                    <a:pt x="0" y="47"/>
                  </a:moveTo>
                  <a:cubicBezTo>
                    <a:pt x="0" y="25"/>
                    <a:pt x="6" y="0"/>
                    <a:pt x="33" y="0"/>
                  </a:cubicBezTo>
                  <a:cubicBezTo>
                    <a:pt x="60" y="0"/>
                    <a:pt x="65" y="25"/>
                    <a:pt x="65" y="47"/>
                  </a:cubicBezTo>
                  <a:cubicBezTo>
                    <a:pt x="65" y="68"/>
                    <a:pt x="60" y="95"/>
                    <a:pt x="33" y="95"/>
                  </a:cubicBezTo>
                  <a:cubicBezTo>
                    <a:pt x="6" y="95"/>
                    <a:pt x="0" y="68"/>
                    <a:pt x="0" y="47"/>
                  </a:cubicBezTo>
                  <a:close/>
                  <a:moveTo>
                    <a:pt x="54" y="47"/>
                  </a:moveTo>
                  <a:cubicBezTo>
                    <a:pt x="54" y="32"/>
                    <a:pt x="52" y="9"/>
                    <a:pt x="33" y="9"/>
                  </a:cubicBezTo>
                  <a:cubicBezTo>
                    <a:pt x="13" y="9"/>
                    <a:pt x="11" y="32"/>
                    <a:pt x="11" y="47"/>
                  </a:cubicBezTo>
                  <a:cubicBezTo>
                    <a:pt x="11" y="61"/>
                    <a:pt x="13" y="86"/>
                    <a:pt x="33" y="86"/>
                  </a:cubicBezTo>
                  <a:cubicBezTo>
                    <a:pt x="52" y="86"/>
                    <a:pt x="54" y="61"/>
                    <a:pt x="54" y="47"/>
                  </a:cubicBezTo>
                  <a:close/>
                  <a:moveTo>
                    <a:pt x="81" y="122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2" y="32"/>
                    <a:pt x="99" y="29"/>
                    <a:pt x="106" y="29"/>
                  </a:cubicBezTo>
                  <a:cubicBezTo>
                    <a:pt x="126" y="29"/>
                    <a:pt x="128" y="47"/>
                    <a:pt x="128" y="61"/>
                  </a:cubicBezTo>
                  <a:cubicBezTo>
                    <a:pt x="128" y="76"/>
                    <a:pt x="124" y="95"/>
                    <a:pt x="106" y="95"/>
                  </a:cubicBezTo>
                  <a:cubicBezTo>
                    <a:pt x="99" y="95"/>
                    <a:pt x="94" y="90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122"/>
                    <a:pt x="81" y="122"/>
                    <a:pt x="81" y="122"/>
                  </a:cubicBezTo>
                  <a:close/>
                  <a:moveTo>
                    <a:pt x="119" y="59"/>
                  </a:moveTo>
                  <a:cubicBezTo>
                    <a:pt x="119" y="50"/>
                    <a:pt x="117" y="36"/>
                    <a:pt x="105" y="36"/>
                  </a:cubicBezTo>
                  <a:cubicBezTo>
                    <a:pt x="94" y="36"/>
                    <a:pt x="90" y="52"/>
                    <a:pt x="90" y="61"/>
                  </a:cubicBezTo>
                  <a:cubicBezTo>
                    <a:pt x="90" y="70"/>
                    <a:pt x="94" y="86"/>
                    <a:pt x="105" y="86"/>
                  </a:cubicBezTo>
                  <a:cubicBezTo>
                    <a:pt x="117" y="86"/>
                    <a:pt x="119" y="68"/>
                    <a:pt x="119" y="59"/>
                  </a:cubicBezTo>
                  <a:close/>
                  <a:moveTo>
                    <a:pt x="185" y="94"/>
                  </a:moveTo>
                  <a:cubicBezTo>
                    <a:pt x="180" y="94"/>
                    <a:pt x="175" y="95"/>
                    <a:pt x="171" y="95"/>
                  </a:cubicBezTo>
                  <a:cubicBezTo>
                    <a:pt x="148" y="95"/>
                    <a:pt x="140" y="81"/>
                    <a:pt x="140" y="59"/>
                  </a:cubicBezTo>
                  <a:cubicBezTo>
                    <a:pt x="140" y="43"/>
                    <a:pt x="146" y="29"/>
                    <a:pt x="164" y="29"/>
                  </a:cubicBezTo>
                  <a:cubicBezTo>
                    <a:pt x="178" y="29"/>
                    <a:pt x="187" y="38"/>
                    <a:pt x="187" y="52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74"/>
                    <a:pt x="157" y="86"/>
                    <a:pt x="173" y="86"/>
                  </a:cubicBezTo>
                  <a:cubicBezTo>
                    <a:pt x="176" y="86"/>
                    <a:pt x="180" y="86"/>
                    <a:pt x="185" y="85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4"/>
                    <a:pt x="185" y="94"/>
                    <a:pt x="185" y="94"/>
                  </a:cubicBezTo>
                  <a:close/>
                  <a:moveTo>
                    <a:pt x="176" y="49"/>
                  </a:moveTo>
                  <a:cubicBezTo>
                    <a:pt x="176" y="41"/>
                    <a:pt x="171" y="36"/>
                    <a:pt x="164" y="36"/>
                  </a:cubicBezTo>
                  <a:cubicBezTo>
                    <a:pt x="157" y="36"/>
                    <a:pt x="151" y="41"/>
                    <a:pt x="15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9"/>
                    <a:pt x="176" y="49"/>
                    <a:pt x="176" y="49"/>
                  </a:cubicBezTo>
                  <a:close/>
                  <a:moveTo>
                    <a:pt x="202" y="94"/>
                  </a:moveTo>
                  <a:cubicBezTo>
                    <a:pt x="202" y="31"/>
                    <a:pt x="202" y="31"/>
                    <a:pt x="202" y="31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4" y="32"/>
                    <a:pt x="221" y="29"/>
                    <a:pt x="232" y="2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16" y="38"/>
                    <a:pt x="211" y="54"/>
                    <a:pt x="211" y="67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02" y="94"/>
                    <a:pt x="202" y="94"/>
                    <a:pt x="202" y="94"/>
                  </a:cubicBezTo>
                  <a:cubicBezTo>
                    <a:pt x="202" y="94"/>
                    <a:pt x="202" y="94"/>
                    <a:pt x="202" y="94"/>
                  </a:cubicBezTo>
                  <a:close/>
                  <a:moveTo>
                    <a:pt x="273" y="94"/>
                  </a:moveTo>
                  <a:cubicBezTo>
                    <a:pt x="273" y="85"/>
                    <a:pt x="273" y="85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0" y="92"/>
                    <a:pt x="261" y="95"/>
                    <a:pt x="254" y="95"/>
                  </a:cubicBezTo>
                  <a:cubicBezTo>
                    <a:pt x="243" y="95"/>
                    <a:pt x="238" y="88"/>
                    <a:pt x="238" y="77"/>
                  </a:cubicBezTo>
                  <a:cubicBezTo>
                    <a:pt x="238" y="63"/>
                    <a:pt x="254" y="58"/>
                    <a:pt x="273" y="58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47"/>
                    <a:pt x="273" y="36"/>
                    <a:pt x="261" y="36"/>
                  </a:cubicBezTo>
                  <a:cubicBezTo>
                    <a:pt x="254" y="36"/>
                    <a:pt x="250" y="38"/>
                    <a:pt x="248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9" y="34"/>
                    <a:pt x="250" y="29"/>
                    <a:pt x="261" y="29"/>
                  </a:cubicBezTo>
                  <a:cubicBezTo>
                    <a:pt x="275" y="29"/>
                    <a:pt x="282" y="34"/>
                    <a:pt x="282" y="49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lose/>
                  <a:moveTo>
                    <a:pt x="268" y="65"/>
                  </a:moveTo>
                  <a:cubicBezTo>
                    <a:pt x="261" y="65"/>
                    <a:pt x="248" y="68"/>
                    <a:pt x="248" y="77"/>
                  </a:cubicBezTo>
                  <a:cubicBezTo>
                    <a:pt x="248" y="83"/>
                    <a:pt x="252" y="86"/>
                    <a:pt x="255" y="86"/>
                  </a:cubicBezTo>
                  <a:cubicBezTo>
                    <a:pt x="263" y="86"/>
                    <a:pt x="268" y="83"/>
                    <a:pt x="272" y="77"/>
                  </a:cubicBezTo>
                  <a:cubicBezTo>
                    <a:pt x="273" y="72"/>
                    <a:pt x="273" y="70"/>
                    <a:pt x="273" y="65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68" y="65"/>
                    <a:pt x="268" y="65"/>
                    <a:pt x="268" y="65"/>
                  </a:cubicBezTo>
                  <a:close/>
                  <a:moveTo>
                    <a:pt x="333" y="94"/>
                  </a:moveTo>
                  <a:cubicBezTo>
                    <a:pt x="329" y="95"/>
                    <a:pt x="327" y="95"/>
                    <a:pt x="324" y="95"/>
                  </a:cubicBezTo>
                  <a:cubicBezTo>
                    <a:pt x="313" y="95"/>
                    <a:pt x="308" y="90"/>
                    <a:pt x="308" y="7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7" y="31"/>
                    <a:pt x="297" y="31"/>
                    <a:pt x="297" y="31"/>
                  </a:cubicBezTo>
                  <a:cubicBezTo>
                    <a:pt x="308" y="31"/>
                    <a:pt x="308" y="31"/>
                    <a:pt x="308" y="31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77"/>
                    <a:pt x="317" y="77"/>
                    <a:pt x="317" y="77"/>
                  </a:cubicBezTo>
                  <a:cubicBezTo>
                    <a:pt x="317" y="83"/>
                    <a:pt x="318" y="86"/>
                    <a:pt x="326" y="86"/>
                  </a:cubicBezTo>
                  <a:cubicBezTo>
                    <a:pt x="329" y="86"/>
                    <a:pt x="329" y="86"/>
                    <a:pt x="333" y="86"/>
                  </a:cubicBezTo>
                  <a:cubicBezTo>
                    <a:pt x="333" y="94"/>
                    <a:pt x="333" y="94"/>
                    <a:pt x="333" y="94"/>
                  </a:cubicBezTo>
                  <a:cubicBezTo>
                    <a:pt x="333" y="94"/>
                    <a:pt x="333" y="94"/>
                    <a:pt x="333" y="94"/>
                  </a:cubicBezTo>
                  <a:close/>
                  <a:moveTo>
                    <a:pt x="345" y="13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6" y="2"/>
                    <a:pt x="356" y="2"/>
                    <a:pt x="356" y="2"/>
                  </a:cubicBezTo>
                  <a:cubicBezTo>
                    <a:pt x="356" y="13"/>
                    <a:pt x="356" y="13"/>
                    <a:pt x="356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lose/>
                  <a:moveTo>
                    <a:pt x="345" y="94"/>
                  </a:moveTo>
                  <a:cubicBezTo>
                    <a:pt x="345" y="31"/>
                    <a:pt x="345" y="31"/>
                    <a:pt x="345" y="31"/>
                  </a:cubicBezTo>
                  <a:cubicBezTo>
                    <a:pt x="354" y="31"/>
                    <a:pt x="354" y="31"/>
                    <a:pt x="354" y="31"/>
                  </a:cubicBezTo>
                  <a:cubicBezTo>
                    <a:pt x="354" y="94"/>
                    <a:pt x="354" y="94"/>
                    <a:pt x="354" y="94"/>
                  </a:cubicBezTo>
                  <a:cubicBezTo>
                    <a:pt x="345" y="94"/>
                    <a:pt x="345" y="94"/>
                    <a:pt x="345" y="94"/>
                  </a:cubicBezTo>
                  <a:cubicBezTo>
                    <a:pt x="345" y="94"/>
                    <a:pt x="345" y="94"/>
                    <a:pt x="345" y="94"/>
                  </a:cubicBezTo>
                  <a:close/>
                  <a:moveTo>
                    <a:pt x="372" y="61"/>
                  </a:moveTo>
                  <a:cubicBezTo>
                    <a:pt x="372" y="45"/>
                    <a:pt x="378" y="29"/>
                    <a:pt x="397" y="29"/>
                  </a:cubicBezTo>
                  <a:cubicBezTo>
                    <a:pt x="417" y="29"/>
                    <a:pt x="423" y="45"/>
                    <a:pt x="423" y="61"/>
                  </a:cubicBezTo>
                  <a:cubicBezTo>
                    <a:pt x="423" y="79"/>
                    <a:pt x="417" y="95"/>
                    <a:pt x="397" y="95"/>
                  </a:cubicBezTo>
                  <a:cubicBezTo>
                    <a:pt x="378" y="95"/>
                    <a:pt x="372" y="79"/>
                    <a:pt x="372" y="61"/>
                  </a:cubicBezTo>
                  <a:close/>
                  <a:moveTo>
                    <a:pt x="414" y="61"/>
                  </a:moveTo>
                  <a:cubicBezTo>
                    <a:pt x="414" y="52"/>
                    <a:pt x="410" y="36"/>
                    <a:pt x="397" y="36"/>
                  </a:cubicBezTo>
                  <a:cubicBezTo>
                    <a:pt x="385" y="36"/>
                    <a:pt x="381" y="52"/>
                    <a:pt x="381" y="61"/>
                  </a:cubicBezTo>
                  <a:cubicBezTo>
                    <a:pt x="381" y="72"/>
                    <a:pt x="385" y="86"/>
                    <a:pt x="397" y="86"/>
                  </a:cubicBezTo>
                  <a:cubicBezTo>
                    <a:pt x="410" y="86"/>
                    <a:pt x="414" y="72"/>
                    <a:pt x="414" y="61"/>
                  </a:cubicBezTo>
                  <a:close/>
                  <a:moveTo>
                    <a:pt x="475" y="94"/>
                  </a:moveTo>
                  <a:cubicBezTo>
                    <a:pt x="475" y="58"/>
                    <a:pt x="475" y="58"/>
                    <a:pt x="475" y="58"/>
                  </a:cubicBezTo>
                  <a:cubicBezTo>
                    <a:pt x="475" y="50"/>
                    <a:pt x="476" y="38"/>
                    <a:pt x="466" y="38"/>
                  </a:cubicBezTo>
                  <a:cubicBezTo>
                    <a:pt x="453" y="38"/>
                    <a:pt x="448" y="58"/>
                    <a:pt x="448" y="67"/>
                  </a:cubicBezTo>
                  <a:cubicBezTo>
                    <a:pt x="448" y="94"/>
                    <a:pt x="448" y="94"/>
                    <a:pt x="448" y="94"/>
                  </a:cubicBezTo>
                  <a:cubicBezTo>
                    <a:pt x="439" y="94"/>
                    <a:pt x="439" y="94"/>
                    <a:pt x="439" y="94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51" y="34"/>
                    <a:pt x="457" y="29"/>
                    <a:pt x="467" y="29"/>
                  </a:cubicBezTo>
                  <a:cubicBezTo>
                    <a:pt x="478" y="29"/>
                    <a:pt x="484" y="38"/>
                    <a:pt x="484" y="49"/>
                  </a:cubicBezTo>
                  <a:cubicBezTo>
                    <a:pt x="484" y="94"/>
                    <a:pt x="484" y="94"/>
                    <a:pt x="484" y="94"/>
                  </a:cubicBezTo>
                  <a:cubicBezTo>
                    <a:pt x="475" y="94"/>
                    <a:pt x="475" y="94"/>
                    <a:pt x="475" y="94"/>
                  </a:cubicBezTo>
                  <a:cubicBezTo>
                    <a:pt x="475" y="94"/>
                    <a:pt x="475" y="94"/>
                    <a:pt x="475" y="94"/>
                  </a:cubicBezTo>
                  <a:close/>
                  <a:moveTo>
                    <a:pt x="498" y="85"/>
                  </a:moveTo>
                  <a:cubicBezTo>
                    <a:pt x="503" y="86"/>
                    <a:pt x="509" y="86"/>
                    <a:pt x="514" y="86"/>
                  </a:cubicBezTo>
                  <a:cubicBezTo>
                    <a:pt x="521" y="86"/>
                    <a:pt x="530" y="85"/>
                    <a:pt x="530" y="77"/>
                  </a:cubicBezTo>
                  <a:cubicBezTo>
                    <a:pt x="530" y="70"/>
                    <a:pt x="523" y="68"/>
                    <a:pt x="518" y="65"/>
                  </a:cubicBezTo>
                  <a:cubicBezTo>
                    <a:pt x="512" y="63"/>
                    <a:pt x="512" y="63"/>
                    <a:pt x="512" y="63"/>
                  </a:cubicBezTo>
                  <a:cubicBezTo>
                    <a:pt x="505" y="59"/>
                    <a:pt x="498" y="56"/>
                    <a:pt x="498" y="45"/>
                  </a:cubicBezTo>
                  <a:cubicBezTo>
                    <a:pt x="498" y="32"/>
                    <a:pt x="509" y="29"/>
                    <a:pt x="520" y="29"/>
                  </a:cubicBezTo>
                  <a:cubicBezTo>
                    <a:pt x="525" y="29"/>
                    <a:pt x="530" y="29"/>
                    <a:pt x="536" y="31"/>
                  </a:cubicBezTo>
                  <a:cubicBezTo>
                    <a:pt x="536" y="40"/>
                    <a:pt x="536" y="40"/>
                    <a:pt x="536" y="40"/>
                  </a:cubicBezTo>
                  <a:cubicBezTo>
                    <a:pt x="530" y="38"/>
                    <a:pt x="525" y="36"/>
                    <a:pt x="520" y="36"/>
                  </a:cubicBezTo>
                  <a:cubicBezTo>
                    <a:pt x="516" y="36"/>
                    <a:pt x="507" y="38"/>
                    <a:pt x="507" y="45"/>
                  </a:cubicBezTo>
                  <a:cubicBezTo>
                    <a:pt x="507" y="50"/>
                    <a:pt x="514" y="52"/>
                    <a:pt x="520" y="54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32" y="63"/>
                    <a:pt x="539" y="65"/>
                    <a:pt x="539" y="76"/>
                  </a:cubicBezTo>
                  <a:cubicBezTo>
                    <a:pt x="539" y="90"/>
                    <a:pt x="529" y="95"/>
                    <a:pt x="516" y="95"/>
                  </a:cubicBezTo>
                  <a:cubicBezTo>
                    <a:pt x="509" y="95"/>
                    <a:pt x="503" y="94"/>
                    <a:pt x="498" y="92"/>
                  </a:cubicBezTo>
                  <a:cubicBezTo>
                    <a:pt x="498" y="85"/>
                    <a:pt x="498" y="85"/>
                    <a:pt x="498" y="85"/>
                  </a:cubicBezTo>
                  <a:cubicBezTo>
                    <a:pt x="498" y="85"/>
                    <a:pt x="498" y="85"/>
                    <a:pt x="49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6375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Slide_Bottom_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5662800" y="791766"/>
            <a:ext cx="3074394" cy="1546292"/>
            <a:chOff x="5728986" y="1472516"/>
            <a:chExt cx="3074394" cy="2061722"/>
          </a:xfrm>
        </p:grpSpPr>
        <p:sp>
          <p:nvSpPr>
            <p:cNvPr id="32" name="Freeform 31"/>
            <p:cNvSpPr/>
            <p:nvPr/>
          </p:nvSpPr>
          <p:spPr>
            <a:xfrm>
              <a:off x="6191575" y="1472516"/>
              <a:ext cx="2013677" cy="206172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 userDrawn="1"/>
          </p:nvSpPr>
          <p:spPr bwMode="auto">
            <a:xfrm>
              <a:off x="5728986" y="2313444"/>
              <a:ext cx="3074394" cy="250623"/>
            </a:xfrm>
            <a:custGeom>
              <a:avLst/>
              <a:gdLst>
                <a:gd name="T0" fmla="*/ 46 w 1070"/>
                <a:gd name="T1" fmla="*/ 1 h 87"/>
                <a:gd name="T2" fmla="*/ 0 w 1070"/>
                <a:gd name="T3" fmla="*/ 67 h 87"/>
                <a:gd name="T4" fmla="*/ 57 w 1070"/>
                <a:gd name="T5" fmla="*/ 1 h 87"/>
                <a:gd name="T6" fmla="*/ 113 w 1070"/>
                <a:gd name="T7" fmla="*/ 69 h 87"/>
                <a:gd name="T8" fmla="*/ 104 w 1070"/>
                <a:gd name="T9" fmla="*/ 59 h 87"/>
                <a:gd name="T10" fmla="*/ 104 w 1070"/>
                <a:gd name="T11" fmla="*/ 27 h 87"/>
                <a:gd name="T12" fmla="*/ 94 w 1070"/>
                <a:gd name="T13" fmla="*/ 27 h 87"/>
                <a:gd name="T14" fmla="*/ 133 w 1070"/>
                <a:gd name="T15" fmla="*/ 31 h 87"/>
                <a:gd name="T16" fmla="*/ 145 w 1070"/>
                <a:gd name="T17" fmla="*/ 29 h 87"/>
                <a:gd name="T18" fmla="*/ 206 w 1070"/>
                <a:gd name="T19" fmla="*/ 21 h 87"/>
                <a:gd name="T20" fmla="*/ 207 w 1070"/>
                <a:gd name="T21" fmla="*/ 61 h 87"/>
                <a:gd name="T22" fmla="*/ 225 w 1070"/>
                <a:gd name="T23" fmla="*/ 44 h 87"/>
                <a:gd name="T24" fmla="*/ 241 w 1070"/>
                <a:gd name="T25" fmla="*/ 42 h 87"/>
                <a:gd name="T26" fmla="*/ 275 w 1070"/>
                <a:gd name="T27" fmla="*/ 60 h 87"/>
                <a:gd name="T28" fmla="*/ 284 w 1070"/>
                <a:gd name="T29" fmla="*/ 21 h 87"/>
                <a:gd name="T30" fmla="*/ 293 w 1070"/>
                <a:gd name="T31" fmla="*/ 47 h 87"/>
                <a:gd name="T32" fmla="*/ 313 w 1070"/>
                <a:gd name="T33" fmla="*/ 21 h 87"/>
                <a:gd name="T34" fmla="*/ 339 w 1070"/>
                <a:gd name="T35" fmla="*/ 6 h 87"/>
                <a:gd name="T36" fmla="*/ 330 w 1070"/>
                <a:gd name="T37" fmla="*/ 67 h 87"/>
                <a:gd name="T38" fmla="*/ 367 w 1070"/>
                <a:gd name="T39" fmla="*/ 68 h 87"/>
                <a:gd name="T40" fmla="*/ 367 w 1070"/>
                <a:gd name="T41" fmla="*/ 61 h 87"/>
                <a:gd name="T42" fmla="*/ 419 w 1070"/>
                <a:gd name="T43" fmla="*/ 29 h 87"/>
                <a:gd name="T44" fmla="*/ 435 w 1070"/>
                <a:gd name="T45" fmla="*/ 21 h 87"/>
                <a:gd name="T46" fmla="*/ 472 w 1070"/>
                <a:gd name="T47" fmla="*/ 20 h 87"/>
                <a:gd name="T48" fmla="*/ 460 w 1070"/>
                <a:gd name="T49" fmla="*/ 45 h 87"/>
                <a:gd name="T50" fmla="*/ 435 w 1070"/>
                <a:gd name="T51" fmla="*/ 67 h 87"/>
                <a:gd name="T52" fmla="*/ 493 w 1070"/>
                <a:gd name="T53" fmla="*/ 56 h 87"/>
                <a:gd name="T54" fmla="*/ 512 w 1070"/>
                <a:gd name="T55" fmla="*/ 20 h 87"/>
                <a:gd name="T56" fmla="*/ 503 w 1070"/>
                <a:gd name="T57" fmla="*/ 55 h 87"/>
                <a:gd name="T58" fmla="*/ 547 w 1070"/>
                <a:gd name="T59" fmla="*/ 21 h 87"/>
                <a:gd name="T60" fmla="*/ 565 w 1070"/>
                <a:gd name="T61" fmla="*/ 67 h 87"/>
                <a:gd name="T62" fmla="*/ 538 w 1070"/>
                <a:gd name="T63" fmla="*/ 21 h 87"/>
                <a:gd name="T64" fmla="*/ 609 w 1070"/>
                <a:gd name="T65" fmla="*/ 36 h 87"/>
                <a:gd name="T66" fmla="*/ 659 w 1070"/>
                <a:gd name="T67" fmla="*/ 66 h 87"/>
                <a:gd name="T68" fmla="*/ 633 w 1070"/>
                <a:gd name="T69" fmla="*/ 41 h 87"/>
                <a:gd name="T70" fmla="*/ 634 w 1070"/>
                <a:gd name="T71" fmla="*/ 35 h 87"/>
                <a:gd name="T72" fmla="*/ 669 w 1070"/>
                <a:gd name="T73" fmla="*/ 54 h 87"/>
                <a:gd name="T74" fmla="*/ 720 w 1070"/>
                <a:gd name="T75" fmla="*/ 1 h 87"/>
                <a:gd name="T76" fmla="*/ 730 w 1070"/>
                <a:gd name="T77" fmla="*/ 59 h 87"/>
                <a:gd name="T78" fmla="*/ 807 w 1070"/>
                <a:gd name="T79" fmla="*/ 41 h 87"/>
                <a:gd name="T80" fmla="*/ 790 w 1070"/>
                <a:gd name="T81" fmla="*/ 27 h 87"/>
                <a:gd name="T82" fmla="*/ 816 w 1070"/>
                <a:gd name="T83" fmla="*/ 67 h 87"/>
                <a:gd name="T84" fmla="*/ 836 w 1070"/>
                <a:gd name="T85" fmla="*/ 1 h 87"/>
                <a:gd name="T86" fmla="*/ 852 w 1070"/>
                <a:gd name="T87" fmla="*/ 21 h 87"/>
                <a:gd name="T88" fmla="*/ 878 w 1070"/>
                <a:gd name="T89" fmla="*/ 67 h 87"/>
                <a:gd name="T90" fmla="*/ 915 w 1070"/>
                <a:gd name="T91" fmla="*/ 20 h 87"/>
                <a:gd name="T92" fmla="*/ 931 w 1070"/>
                <a:gd name="T93" fmla="*/ 66 h 87"/>
                <a:gd name="T94" fmla="*/ 949 w 1070"/>
                <a:gd name="T95" fmla="*/ 21 h 87"/>
                <a:gd name="T96" fmla="*/ 949 w 1070"/>
                <a:gd name="T97" fmla="*/ 67 h 87"/>
                <a:gd name="T98" fmla="*/ 986 w 1070"/>
                <a:gd name="T99" fmla="*/ 20 h 87"/>
                <a:gd name="T100" fmla="*/ 1001 w 1070"/>
                <a:gd name="T101" fmla="*/ 66 h 87"/>
                <a:gd name="T102" fmla="*/ 1037 w 1070"/>
                <a:gd name="T103" fmla="*/ 60 h 87"/>
                <a:gd name="T104" fmla="*/ 1037 w 1070"/>
                <a:gd name="T105" fmla="*/ 1 h 87"/>
                <a:gd name="T106" fmla="*/ 1037 w 1070"/>
                <a:gd name="T107" fmla="*/ 44 h 87"/>
                <a:gd name="T108" fmla="*/ 1070 w 1070"/>
                <a:gd name="T109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87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"/>
                  </a:lnTo>
                  <a:close/>
                  <a:moveTo>
                    <a:pt x="57" y="1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7" y="10"/>
                    <a:pt x="57" y="10"/>
                    <a:pt x="57" y="10"/>
                  </a:cubicBezTo>
                  <a:lnTo>
                    <a:pt x="57" y="1"/>
                  </a:lnTo>
                  <a:close/>
                  <a:moveTo>
                    <a:pt x="58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67"/>
                    <a:pt x="58" y="67"/>
                    <a:pt x="58" y="67"/>
                  </a:cubicBezTo>
                  <a:lnTo>
                    <a:pt x="58" y="21"/>
                  </a:lnTo>
                  <a:close/>
                  <a:moveTo>
                    <a:pt x="113" y="69"/>
                  </a:moveTo>
                  <a:cubicBezTo>
                    <a:pt x="113" y="82"/>
                    <a:pt x="106" y="87"/>
                    <a:pt x="92" y="87"/>
                  </a:cubicBezTo>
                  <a:cubicBezTo>
                    <a:pt x="85" y="87"/>
                    <a:pt x="80" y="86"/>
                    <a:pt x="78" y="86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1" y="78"/>
                    <a:pt x="85" y="81"/>
                    <a:pt x="91" y="81"/>
                  </a:cubicBezTo>
                  <a:cubicBezTo>
                    <a:pt x="104" y="81"/>
                    <a:pt x="104" y="71"/>
                    <a:pt x="104" y="66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62"/>
                    <a:pt x="99" y="67"/>
                    <a:pt x="92" y="67"/>
                  </a:cubicBezTo>
                  <a:cubicBezTo>
                    <a:pt x="80" y="67"/>
                    <a:pt x="76" y="56"/>
                    <a:pt x="76" y="44"/>
                  </a:cubicBezTo>
                  <a:cubicBezTo>
                    <a:pt x="76" y="31"/>
                    <a:pt x="81" y="20"/>
                    <a:pt x="92" y="20"/>
                  </a:cubicBezTo>
                  <a:cubicBezTo>
                    <a:pt x="99" y="20"/>
                    <a:pt x="103" y="25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13" y="69"/>
                  </a:lnTo>
                  <a:close/>
                  <a:moveTo>
                    <a:pt x="94" y="60"/>
                  </a:moveTo>
                  <a:cubicBezTo>
                    <a:pt x="102" y="60"/>
                    <a:pt x="104" y="50"/>
                    <a:pt x="104" y="43"/>
                  </a:cubicBezTo>
                  <a:cubicBezTo>
                    <a:pt x="104" y="36"/>
                    <a:pt x="102" y="27"/>
                    <a:pt x="94" y="27"/>
                  </a:cubicBezTo>
                  <a:cubicBezTo>
                    <a:pt x="87" y="27"/>
                    <a:pt x="85" y="37"/>
                    <a:pt x="85" y="44"/>
                  </a:cubicBezTo>
                  <a:cubicBezTo>
                    <a:pt x="85" y="50"/>
                    <a:pt x="87" y="60"/>
                    <a:pt x="94" y="60"/>
                  </a:cubicBezTo>
                  <a:close/>
                  <a:moveTo>
                    <a:pt x="124" y="1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5" y="27"/>
                    <a:pt x="138" y="20"/>
                    <a:pt x="148" y="20"/>
                  </a:cubicBezTo>
                  <a:cubicBezTo>
                    <a:pt x="158" y="20"/>
                    <a:pt x="160" y="29"/>
                    <a:pt x="160" y="3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33"/>
                    <a:pt x="151" y="29"/>
                    <a:pt x="145" y="29"/>
                  </a:cubicBezTo>
                  <a:cubicBezTo>
                    <a:pt x="138" y="29"/>
                    <a:pt x="133" y="38"/>
                    <a:pt x="133" y="4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24" y="67"/>
                    <a:pt x="124" y="67"/>
                    <a:pt x="124" y="67"/>
                  </a:cubicBezTo>
                  <a:lnTo>
                    <a:pt x="124" y="1"/>
                  </a:lnTo>
                  <a:close/>
                  <a:moveTo>
                    <a:pt x="198" y="21"/>
                  </a:moveTo>
                  <a:cubicBezTo>
                    <a:pt x="206" y="21"/>
                    <a:pt x="206" y="21"/>
                    <a:pt x="206" y="21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8" y="25"/>
                    <a:pt x="212" y="20"/>
                    <a:pt x="219" y="20"/>
                  </a:cubicBezTo>
                  <a:cubicBezTo>
                    <a:pt x="230" y="20"/>
                    <a:pt x="235" y="30"/>
                    <a:pt x="235" y="43"/>
                  </a:cubicBezTo>
                  <a:cubicBezTo>
                    <a:pt x="235" y="58"/>
                    <a:pt x="229" y="68"/>
                    <a:pt x="219" y="68"/>
                  </a:cubicBezTo>
                  <a:cubicBezTo>
                    <a:pt x="211" y="68"/>
                    <a:pt x="208" y="63"/>
                    <a:pt x="207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98" y="87"/>
                    <a:pt x="198" y="87"/>
                    <a:pt x="198" y="87"/>
                  </a:cubicBezTo>
                  <a:lnTo>
                    <a:pt x="198" y="21"/>
                  </a:lnTo>
                  <a:close/>
                  <a:moveTo>
                    <a:pt x="216" y="61"/>
                  </a:moveTo>
                  <a:cubicBezTo>
                    <a:pt x="223" y="61"/>
                    <a:pt x="225" y="54"/>
                    <a:pt x="225" y="44"/>
                  </a:cubicBezTo>
                  <a:cubicBezTo>
                    <a:pt x="225" y="37"/>
                    <a:pt x="224" y="27"/>
                    <a:pt x="216" y="27"/>
                  </a:cubicBezTo>
                  <a:cubicBezTo>
                    <a:pt x="209" y="27"/>
                    <a:pt x="206" y="36"/>
                    <a:pt x="206" y="44"/>
                  </a:cubicBezTo>
                  <a:cubicBezTo>
                    <a:pt x="206" y="52"/>
                    <a:pt x="209" y="61"/>
                    <a:pt x="216" y="61"/>
                  </a:cubicBezTo>
                  <a:close/>
                  <a:moveTo>
                    <a:pt x="275" y="66"/>
                  </a:moveTo>
                  <a:cubicBezTo>
                    <a:pt x="271" y="67"/>
                    <a:pt x="269" y="68"/>
                    <a:pt x="264" y="68"/>
                  </a:cubicBezTo>
                  <a:cubicBezTo>
                    <a:pt x="250" y="68"/>
                    <a:pt x="241" y="60"/>
                    <a:pt x="241" y="42"/>
                  </a:cubicBezTo>
                  <a:cubicBezTo>
                    <a:pt x="241" y="22"/>
                    <a:pt x="254" y="20"/>
                    <a:pt x="260" y="20"/>
                  </a:cubicBezTo>
                  <a:cubicBezTo>
                    <a:pt x="271" y="20"/>
                    <a:pt x="276" y="28"/>
                    <a:pt x="276" y="38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0" y="49"/>
                    <a:pt x="254" y="61"/>
                    <a:pt x="266" y="61"/>
                  </a:cubicBezTo>
                  <a:cubicBezTo>
                    <a:pt x="270" y="61"/>
                    <a:pt x="273" y="60"/>
                    <a:pt x="275" y="60"/>
                  </a:cubicBezTo>
                  <a:lnTo>
                    <a:pt x="275" y="66"/>
                  </a:lnTo>
                  <a:close/>
                  <a:moveTo>
                    <a:pt x="268" y="35"/>
                  </a:moveTo>
                  <a:cubicBezTo>
                    <a:pt x="268" y="32"/>
                    <a:pt x="266" y="27"/>
                    <a:pt x="259" y="27"/>
                  </a:cubicBezTo>
                  <a:cubicBezTo>
                    <a:pt x="252" y="27"/>
                    <a:pt x="250" y="33"/>
                    <a:pt x="250" y="35"/>
                  </a:cubicBezTo>
                  <a:lnTo>
                    <a:pt x="268" y="35"/>
                  </a:lnTo>
                  <a:close/>
                  <a:moveTo>
                    <a:pt x="284" y="21"/>
                  </a:moveTo>
                  <a:cubicBezTo>
                    <a:pt x="293" y="21"/>
                    <a:pt x="293" y="21"/>
                    <a:pt x="293" y="21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5" y="27"/>
                    <a:pt x="298" y="20"/>
                    <a:pt x="307" y="20"/>
                  </a:cubicBezTo>
                  <a:cubicBezTo>
                    <a:pt x="307" y="29"/>
                    <a:pt x="307" y="29"/>
                    <a:pt x="307" y="29"/>
                  </a:cubicBezTo>
                  <a:cubicBezTo>
                    <a:pt x="300" y="29"/>
                    <a:pt x="293" y="33"/>
                    <a:pt x="293" y="47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84" y="67"/>
                    <a:pt x="284" y="67"/>
                    <a:pt x="284" y="67"/>
                  </a:cubicBezTo>
                  <a:lnTo>
                    <a:pt x="284" y="21"/>
                  </a:lnTo>
                  <a:close/>
                  <a:moveTo>
                    <a:pt x="321" y="28"/>
                  </a:moveTo>
                  <a:cubicBezTo>
                    <a:pt x="313" y="28"/>
                    <a:pt x="313" y="28"/>
                    <a:pt x="313" y="28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1" y="5"/>
                    <a:pt x="327" y="0"/>
                    <a:pt x="339" y="0"/>
                  </a:cubicBezTo>
                  <a:cubicBezTo>
                    <a:pt x="342" y="0"/>
                    <a:pt x="345" y="0"/>
                    <a:pt x="348" y="0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345" y="7"/>
                    <a:pt x="343" y="6"/>
                    <a:pt x="339" y="6"/>
                  </a:cubicBezTo>
                  <a:cubicBezTo>
                    <a:pt x="332" y="6"/>
                    <a:pt x="330" y="12"/>
                    <a:pt x="330" y="16"/>
                  </a:cubicBezTo>
                  <a:cubicBezTo>
                    <a:pt x="330" y="21"/>
                    <a:pt x="330" y="21"/>
                    <a:pt x="330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67"/>
                    <a:pt x="330" y="67"/>
                    <a:pt x="330" y="67"/>
                  </a:cubicBezTo>
                  <a:cubicBezTo>
                    <a:pt x="321" y="67"/>
                    <a:pt x="321" y="67"/>
                    <a:pt x="321" y="67"/>
                  </a:cubicBezTo>
                  <a:lnTo>
                    <a:pt x="321" y="28"/>
                  </a:lnTo>
                  <a:close/>
                  <a:moveTo>
                    <a:pt x="347" y="44"/>
                  </a:moveTo>
                  <a:cubicBezTo>
                    <a:pt x="347" y="29"/>
                    <a:pt x="353" y="20"/>
                    <a:pt x="367" y="20"/>
                  </a:cubicBezTo>
                  <a:cubicBezTo>
                    <a:pt x="381" y="20"/>
                    <a:pt x="387" y="29"/>
                    <a:pt x="387" y="44"/>
                  </a:cubicBezTo>
                  <a:cubicBezTo>
                    <a:pt x="387" y="58"/>
                    <a:pt x="381" y="68"/>
                    <a:pt x="367" y="68"/>
                  </a:cubicBezTo>
                  <a:cubicBezTo>
                    <a:pt x="353" y="68"/>
                    <a:pt x="347" y="58"/>
                    <a:pt x="347" y="44"/>
                  </a:cubicBezTo>
                  <a:close/>
                  <a:moveTo>
                    <a:pt x="367" y="61"/>
                  </a:moveTo>
                  <a:cubicBezTo>
                    <a:pt x="376" y="61"/>
                    <a:pt x="378" y="51"/>
                    <a:pt x="378" y="44"/>
                  </a:cubicBezTo>
                  <a:cubicBezTo>
                    <a:pt x="378" y="37"/>
                    <a:pt x="376" y="27"/>
                    <a:pt x="367" y="27"/>
                  </a:cubicBezTo>
                  <a:cubicBezTo>
                    <a:pt x="358" y="27"/>
                    <a:pt x="356" y="37"/>
                    <a:pt x="356" y="44"/>
                  </a:cubicBezTo>
                  <a:cubicBezTo>
                    <a:pt x="356" y="51"/>
                    <a:pt x="358" y="61"/>
                    <a:pt x="367" y="61"/>
                  </a:cubicBezTo>
                  <a:close/>
                  <a:moveTo>
                    <a:pt x="396" y="21"/>
                  </a:moveTo>
                  <a:cubicBezTo>
                    <a:pt x="405" y="21"/>
                    <a:pt x="405" y="21"/>
                    <a:pt x="405" y="21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6" y="27"/>
                    <a:pt x="410" y="20"/>
                    <a:pt x="419" y="20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11" y="29"/>
                    <a:pt x="405" y="33"/>
                    <a:pt x="405" y="47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396" y="67"/>
                    <a:pt x="396" y="67"/>
                    <a:pt x="396" y="67"/>
                  </a:cubicBezTo>
                  <a:lnTo>
                    <a:pt x="396" y="21"/>
                  </a:lnTo>
                  <a:close/>
                  <a:moveTo>
                    <a:pt x="426" y="21"/>
                  </a:moveTo>
                  <a:cubicBezTo>
                    <a:pt x="435" y="21"/>
                    <a:pt x="435" y="21"/>
                    <a:pt x="435" y="21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6" y="27"/>
                    <a:pt x="439" y="20"/>
                    <a:pt x="448" y="20"/>
                  </a:cubicBezTo>
                  <a:cubicBezTo>
                    <a:pt x="456" y="20"/>
                    <a:pt x="458" y="26"/>
                    <a:pt x="459" y="3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1" y="26"/>
                    <a:pt x="465" y="20"/>
                    <a:pt x="472" y="20"/>
                  </a:cubicBezTo>
                  <a:cubicBezTo>
                    <a:pt x="483" y="20"/>
                    <a:pt x="485" y="29"/>
                    <a:pt x="485" y="35"/>
                  </a:cubicBezTo>
                  <a:cubicBezTo>
                    <a:pt x="485" y="67"/>
                    <a:pt x="485" y="67"/>
                    <a:pt x="485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42"/>
                    <a:pt x="476" y="42"/>
                    <a:pt x="476" y="42"/>
                  </a:cubicBezTo>
                  <a:cubicBezTo>
                    <a:pt x="476" y="33"/>
                    <a:pt x="476" y="29"/>
                    <a:pt x="470" y="29"/>
                  </a:cubicBezTo>
                  <a:cubicBezTo>
                    <a:pt x="464" y="29"/>
                    <a:pt x="460" y="37"/>
                    <a:pt x="460" y="45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51" y="67"/>
                    <a:pt x="451" y="67"/>
                    <a:pt x="451" y="67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1" y="33"/>
                    <a:pt x="451" y="29"/>
                    <a:pt x="445" y="29"/>
                  </a:cubicBezTo>
                  <a:cubicBezTo>
                    <a:pt x="439" y="29"/>
                    <a:pt x="435" y="38"/>
                    <a:pt x="435" y="47"/>
                  </a:cubicBezTo>
                  <a:cubicBezTo>
                    <a:pt x="435" y="67"/>
                    <a:pt x="435" y="67"/>
                    <a:pt x="435" y="67"/>
                  </a:cubicBezTo>
                  <a:cubicBezTo>
                    <a:pt x="426" y="67"/>
                    <a:pt x="426" y="67"/>
                    <a:pt x="426" y="67"/>
                  </a:cubicBezTo>
                  <a:lnTo>
                    <a:pt x="426" y="21"/>
                  </a:lnTo>
                  <a:close/>
                  <a:moveTo>
                    <a:pt x="518" y="61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17" y="64"/>
                    <a:pt x="513" y="68"/>
                    <a:pt x="506" y="68"/>
                  </a:cubicBezTo>
                  <a:cubicBezTo>
                    <a:pt x="498" y="68"/>
                    <a:pt x="493" y="63"/>
                    <a:pt x="493" y="56"/>
                  </a:cubicBezTo>
                  <a:cubicBezTo>
                    <a:pt x="493" y="43"/>
                    <a:pt x="507" y="41"/>
                    <a:pt x="518" y="41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8"/>
                    <a:pt x="515" y="27"/>
                    <a:pt x="511" y="27"/>
                  </a:cubicBezTo>
                  <a:cubicBezTo>
                    <a:pt x="506" y="27"/>
                    <a:pt x="504" y="30"/>
                    <a:pt x="504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26"/>
                    <a:pt x="499" y="20"/>
                    <a:pt x="512" y="20"/>
                  </a:cubicBezTo>
                  <a:cubicBezTo>
                    <a:pt x="527" y="20"/>
                    <a:pt x="527" y="31"/>
                    <a:pt x="527" y="35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18" y="67"/>
                    <a:pt x="518" y="67"/>
                    <a:pt x="518" y="67"/>
                  </a:cubicBezTo>
                  <a:lnTo>
                    <a:pt x="518" y="61"/>
                  </a:lnTo>
                  <a:close/>
                  <a:moveTo>
                    <a:pt x="517" y="46"/>
                  </a:moveTo>
                  <a:cubicBezTo>
                    <a:pt x="510" y="46"/>
                    <a:pt x="503" y="49"/>
                    <a:pt x="503" y="55"/>
                  </a:cubicBezTo>
                  <a:cubicBezTo>
                    <a:pt x="503" y="59"/>
                    <a:pt x="505" y="61"/>
                    <a:pt x="508" y="61"/>
                  </a:cubicBezTo>
                  <a:cubicBezTo>
                    <a:pt x="514" y="61"/>
                    <a:pt x="518" y="54"/>
                    <a:pt x="518" y="49"/>
                  </a:cubicBezTo>
                  <a:cubicBezTo>
                    <a:pt x="518" y="46"/>
                    <a:pt x="518" y="46"/>
                    <a:pt x="518" y="46"/>
                  </a:cubicBezTo>
                  <a:lnTo>
                    <a:pt x="517" y="46"/>
                  </a:lnTo>
                  <a:close/>
                  <a:moveTo>
                    <a:pt x="538" y="21"/>
                  </a:moveTo>
                  <a:cubicBezTo>
                    <a:pt x="547" y="21"/>
                    <a:pt x="547" y="21"/>
                    <a:pt x="547" y="2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9" y="27"/>
                    <a:pt x="552" y="20"/>
                    <a:pt x="562" y="20"/>
                  </a:cubicBezTo>
                  <a:cubicBezTo>
                    <a:pt x="572" y="20"/>
                    <a:pt x="574" y="29"/>
                    <a:pt x="574" y="35"/>
                  </a:cubicBezTo>
                  <a:cubicBezTo>
                    <a:pt x="574" y="67"/>
                    <a:pt x="574" y="67"/>
                    <a:pt x="574" y="67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33"/>
                    <a:pt x="565" y="29"/>
                    <a:pt x="559" y="29"/>
                  </a:cubicBezTo>
                  <a:cubicBezTo>
                    <a:pt x="552" y="29"/>
                    <a:pt x="547" y="38"/>
                    <a:pt x="547" y="47"/>
                  </a:cubicBezTo>
                  <a:cubicBezTo>
                    <a:pt x="547" y="67"/>
                    <a:pt x="547" y="67"/>
                    <a:pt x="547" y="67"/>
                  </a:cubicBezTo>
                  <a:cubicBezTo>
                    <a:pt x="538" y="67"/>
                    <a:pt x="538" y="67"/>
                    <a:pt x="538" y="67"/>
                  </a:cubicBezTo>
                  <a:lnTo>
                    <a:pt x="538" y="21"/>
                  </a:lnTo>
                  <a:close/>
                  <a:moveTo>
                    <a:pt x="618" y="66"/>
                  </a:moveTo>
                  <a:cubicBezTo>
                    <a:pt x="614" y="67"/>
                    <a:pt x="610" y="68"/>
                    <a:pt x="605" y="68"/>
                  </a:cubicBezTo>
                  <a:cubicBezTo>
                    <a:pt x="588" y="68"/>
                    <a:pt x="583" y="54"/>
                    <a:pt x="583" y="42"/>
                  </a:cubicBezTo>
                  <a:cubicBezTo>
                    <a:pt x="583" y="30"/>
                    <a:pt x="589" y="20"/>
                    <a:pt x="602" y="20"/>
                  </a:cubicBezTo>
                  <a:cubicBezTo>
                    <a:pt x="615" y="20"/>
                    <a:pt x="619" y="29"/>
                    <a:pt x="619" y="36"/>
                  </a:cubicBezTo>
                  <a:cubicBezTo>
                    <a:pt x="609" y="36"/>
                    <a:pt x="609" y="36"/>
                    <a:pt x="609" y="36"/>
                  </a:cubicBezTo>
                  <a:cubicBezTo>
                    <a:pt x="609" y="33"/>
                    <a:pt x="608" y="27"/>
                    <a:pt x="602" y="27"/>
                  </a:cubicBezTo>
                  <a:cubicBezTo>
                    <a:pt x="596" y="27"/>
                    <a:pt x="592" y="32"/>
                    <a:pt x="592" y="41"/>
                  </a:cubicBezTo>
                  <a:cubicBezTo>
                    <a:pt x="592" y="50"/>
                    <a:pt x="596" y="61"/>
                    <a:pt x="610" y="61"/>
                  </a:cubicBezTo>
                  <a:cubicBezTo>
                    <a:pt x="613" y="61"/>
                    <a:pt x="615" y="61"/>
                    <a:pt x="618" y="60"/>
                  </a:cubicBezTo>
                  <a:lnTo>
                    <a:pt x="618" y="66"/>
                  </a:lnTo>
                  <a:close/>
                  <a:moveTo>
                    <a:pt x="659" y="66"/>
                  </a:moveTo>
                  <a:cubicBezTo>
                    <a:pt x="655" y="67"/>
                    <a:pt x="652" y="68"/>
                    <a:pt x="647" y="68"/>
                  </a:cubicBezTo>
                  <a:cubicBezTo>
                    <a:pt x="634" y="68"/>
                    <a:pt x="625" y="60"/>
                    <a:pt x="625" y="42"/>
                  </a:cubicBezTo>
                  <a:cubicBezTo>
                    <a:pt x="625" y="22"/>
                    <a:pt x="638" y="20"/>
                    <a:pt x="643" y="20"/>
                  </a:cubicBezTo>
                  <a:cubicBezTo>
                    <a:pt x="654" y="20"/>
                    <a:pt x="660" y="28"/>
                    <a:pt x="660" y="38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33" y="41"/>
                    <a:pt x="633" y="41"/>
                    <a:pt x="633" y="41"/>
                  </a:cubicBezTo>
                  <a:cubicBezTo>
                    <a:pt x="633" y="49"/>
                    <a:pt x="638" y="61"/>
                    <a:pt x="650" y="61"/>
                  </a:cubicBezTo>
                  <a:cubicBezTo>
                    <a:pt x="654" y="61"/>
                    <a:pt x="657" y="60"/>
                    <a:pt x="659" y="60"/>
                  </a:cubicBezTo>
                  <a:lnTo>
                    <a:pt x="659" y="66"/>
                  </a:lnTo>
                  <a:close/>
                  <a:moveTo>
                    <a:pt x="651" y="35"/>
                  </a:moveTo>
                  <a:cubicBezTo>
                    <a:pt x="651" y="32"/>
                    <a:pt x="650" y="27"/>
                    <a:pt x="643" y="27"/>
                  </a:cubicBezTo>
                  <a:cubicBezTo>
                    <a:pt x="636" y="27"/>
                    <a:pt x="634" y="33"/>
                    <a:pt x="634" y="35"/>
                  </a:cubicBezTo>
                  <a:lnTo>
                    <a:pt x="651" y="35"/>
                  </a:lnTo>
                  <a:close/>
                  <a:moveTo>
                    <a:pt x="669" y="54"/>
                  </a:moveTo>
                  <a:cubicBezTo>
                    <a:pt x="683" y="54"/>
                    <a:pt x="683" y="54"/>
                    <a:pt x="683" y="54"/>
                  </a:cubicBezTo>
                  <a:cubicBezTo>
                    <a:pt x="683" y="67"/>
                    <a:pt x="683" y="67"/>
                    <a:pt x="683" y="67"/>
                  </a:cubicBezTo>
                  <a:cubicBezTo>
                    <a:pt x="669" y="67"/>
                    <a:pt x="669" y="67"/>
                    <a:pt x="669" y="67"/>
                  </a:cubicBezTo>
                  <a:lnTo>
                    <a:pt x="669" y="54"/>
                  </a:lnTo>
                  <a:close/>
                  <a:moveTo>
                    <a:pt x="720" y="1"/>
                  </a:moveTo>
                  <a:cubicBezTo>
                    <a:pt x="737" y="1"/>
                    <a:pt x="737" y="1"/>
                    <a:pt x="737" y="1"/>
                  </a:cubicBezTo>
                  <a:cubicBezTo>
                    <a:pt x="757" y="1"/>
                    <a:pt x="765" y="12"/>
                    <a:pt x="765" y="33"/>
                  </a:cubicBezTo>
                  <a:cubicBezTo>
                    <a:pt x="765" y="61"/>
                    <a:pt x="752" y="67"/>
                    <a:pt x="737" y="67"/>
                  </a:cubicBezTo>
                  <a:cubicBezTo>
                    <a:pt x="720" y="67"/>
                    <a:pt x="720" y="67"/>
                    <a:pt x="720" y="67"/>
                  </a:cubicBezTo>
                  <a:lnTo>
                    <a:pt x="720" y="1"/>
                  </a:lnTo>
                  <a:close/>
                  <a:moveTo>
                    <a:pt x="730" y="59"/>
                  </a:moveTo>
                  <a:cubicBezTo>
                    <a:pt x="735" y="59"/>
                    <a:pt x="735" y="59"/>
                    <a:pt x="735" y="59"/>
                  </a:cubicBezTo>
                  <a:cubicBezTo>
                    <a:pt x="747" y="59"/>
                    <a:pt x="754" y="55"/>
                    <a:pt x="754" y="34"/>
                  </a:cubicBezTo>
                  <a:cubicBezTo>
                    <a:pt x="754" y="13"/>
                    <a:pt x="747" y="8"/>
                    <a:pt x="735" y="8"/>
                  </a:cubicBezTo>
                  <a:cubicBezTo>
                    <a:pt x="730" y="8"/>
                    <a:pt x="730" y="8"/>
                    <a:pt x="730" y="8"/>
                  </a:cubicBezTo>
                  <a:lnTo>
                    <a:pt x="730" y="59"/>
                  </a:lnTo>
                  <a:close/>
                  <a:moveTo>
                    <a:pt x="806" y="66"/>
                  </a:moveTo>
                  <a:cubicBezTo>
                    <a:pt x="802" y="67"/>
                    <a:pt x="800" y="68"/>
                    <a:pt x="795" y="68"/>
                  </a:cubicBezTo>
                  <a:cubicBezTo>
                    <a:pt x="781" y="68"/>
                    <a:pt x="772" y="60"/>
                    <a:pt x="772" y="42"/>
                  </a:cubicBezTo>
                  <a:cubicBezTo>
                    <a:pt x="772" y="22"/>
                    <a:pt x="785" y="20"/>
                    <a:pt x="791" y="20"/>
                  </a:cubicBezTo>
                  <a:cubicBezTo>
                    <a:pt x="802" y="20"/>
                    <a:pt x="807" y="28"/>
                    <a:pt x="807" y="38"/>
                  </a:cubicBezTo>
                  <a:cubicBezTo>
                    <a:pt x="807" y="41"/>
                    <a:pt x="807" y="41"/>
                    <a:pt x="807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9"/>
                    <a:pt x="785" y="61"/>
                    <a:pt x="797" y="61"/>
                  </a:cubicBezTo>
                  <a:cubicBezTo>
                    <a:pt x="801" y="61"/>
                    <a:pt x="804" y="60"/>
                    <a:pt x="806" y="60"/>
                  </a:cubicBezTo>
                  <a:lnTo>
                    <a:pt x="806" y="66"/>
                  </a:lnTo>
                  <a:close/>
                  <a:moveTo>
                    <a:pt x="799" y="35"/>
                  </a:moveTo>
                  <a:cubicBezTo>
                    <a:pt x="799" y="32"/>
                    <a:pt x="797" y="27"/>
                    <a:pt x="790" y="27"/>
                  </a:cubicBezTo>
                  <a:cubicBezTo>
                    <a:pt x="783" y="27"/>
                    <a:pt x="781" y="33"/>
                    <a:pt x="781" y="35"/>
                  </a:cubicBezTo>
                  <a:lnTo>
                    <a:pt x="799" y="35"/>
                  </a:lnTo>
                  <a:close/>
                  <a:moveTo>
                    <a:pt x="816" y="1"/>
                  </a:moveTo>
                  <a:cubicBezTo>
                    <a:pt x="825" y="1"/>
                    <a:pt x="825" y="1"/>
                    <a:pt x="825" y="1"/>
                  </a:cubicBezTo>
                  <a:cubicBezTo>
                    <a:pt x="825" y="67"/>
                    <a:pt x="825" y="67"/>
                    <a:pt x="825" y="67"/>
                  </a:cubicBezTo>
                  <a:cubicBezTo>
                    <a:pt x="816" y="67"/>
                    <a:pt x="816" y="67"/>
                    <a:pt x="816" y="67"/>
                  </a:cubicBezTo>
                  <a:lnTo>
                    <a:pt x="816" y="1"/>
                  </a:lnTo>
                  <a:close/>
                  <a:moveTo>
                    <a:pt x="836" y="1"/>
                  </a:moveTo>
                  <a:cubicBezTo>
                    <a:pt x="847" y="1"/>
                    <a:pt x="847" y="1"/>
                    <a:pt x="847" y="1"/>
                  </a:cubicBezTo>
                  <a:cubicBezTo>
                    <a:pt x="847" y="10"/>
                    <a:pt x="847" y="10"/>
                    <a:pt x="847" y="10"/>
                  </a:cubicBezTo>
                  <a:cubicBezTo>
                    <a:pt x="836" y="10"/>
                    <a:pt x="836" y="10"/>
                    <a:pt x="836" y="10"/>
                  </a:cubicBezTo>
                  <a:lnTo>
                    <a:pt x="836" y="1"/>
                  </a:lnTo>
                  <a:close/>
                  <a:moveTo>
                    <a:pt x="837" y="21"/>
                  </a:moveTo>
                  <a:cubicBezTo>
                    <a:pt x="846" y="21"/>
                    <a:pt x="846" y="21"/>
                    <a:pt x="846" y="21"/>
                  </a:cubicBezTo>
                  <a:cubicBezTo>
                    <a:pt x="846" y="67"/>
                    <a:pt x="846" y="67"/>
                    <a:pt x="846" y="67"/>
                  </a:cubicBezTo>
                  <a:cubicBezTo>
                    <a:pt x="837" y="67"/>
                    <a:pt x="837" y="67"/>
                    <a:pt x="837" y="67"/>
                  </a:cubicBezTo>
                  <a:lnTo>
                    <a:pt x="837" y="21"/>
                  </a:lnTo>
                  <a:close/>
                  <a:moveTo>
                    <a:pt x="852" y="21"/>
                  </a:moveTo>
                  <a:cubicBezTo>
                    <a:pt x="862" y="21"/>
                    <a:pt x="862" y="21"/>
                    <a:pt x="862" y="21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85" y="21"/>
                    <a:pt x="885" y="21"/>
                    <a:pt x="885" y="21"/>
                  </a:cubicBezTo>
                  <a:cubicBezTo>
                    <a:pt x="894" y="21"/>
                    <a:pt x="894" y="21"/>
                    <a:pt x="894" y="21"/>
                  </a:cubicBezTo>
                  <a:cubicBezTo>
                    <a:pt x="878" y="67"/>
                    <a:pt x="878" y="67"/>
                    <a:pt x="878" y="67"/>
                  </a:cubicBezTo>
                  <a:cubicBezTo>
                    <a:pt x="870" y="67"/>
                    <a:pt x="870" y="67"/>
                    <a:pt x="870" y="67"/>
                  </a:cubicBezTo>
                  <a:lnTo>
                    <a:pt x="852" y="21"/>
                  </a:lnTo>
                  <a:close/>
                  <a:moveTo>
                    <a:pt x="931" y="66"/>
                  </a:moveTo>
                  <a:cubicBezTo>
                    <a:pt x="927" y="67"/>
                    <a:pt x="924" y="68"/>
                    <a:pt x="919" y="68"/>
                  </a:cubicBezTo>
                  <a:cubicBezTo>
                    <a:pt x="905" y="68"/>
                    <a:pt x="897" y="60"/>
                    <a:pt x="897" y="42"/>
                  </a:cubicBezTo>
                  <a:cubicBezTo>
                    <a:pt x="897" y="22"/>
                    <a:pt x="909" y="20"/>
                    <a:pt x="915" y="20"/>
                  </a:cubicBezTo>
                  <a:cubicBezTo>
                    <a:pt x="926" y="20"/>
                    <a:pt x="932" y="28"/>
                    <a:pt x="932" y="38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05" y="41"/>
                    <a:pt x="905" y="41"/>
                    <a:pt x="905" y="41"/>
                  </a:cubicBezTo>
                  <a:cubicBezTo>
                    <a:pt x="905" y="49"/>
                    <a:pt x="909" y="61"/>
                    <a:pt x="922" y="61"/>
                  </a:cubicBezTo>
                  <a:cubicBezTo>
                    <a:pt x="926" y="61"/>
                    <a:pt x="929" y="60"/>
                    <a:pt x="931" y="60"/>
                  </a:cubicBezTo>
                  <a:lnTo>
                    <a:pt x="931" y="66"/>
                  </a:lnTo>
                  <a:close/>
                  <a:moveTo>
                    <a:pt x="923" y="35"/>
                  </a:moveTo>
                  <a:cubicBezTo>
                    <a:pt x="923" y="32"/>
                    <a:pt x="921" y="27"/>
                    <a:pt x="915" y="27"/>
                  </a:cubicBezTo>
                  <a:cubicBezTo>
                    <a:pt x="908" y="27"/>
                    <a:pt x="906" y="33"/>
                    <a:pt x="906" y="35"/>
                  </a:cubicBezTo>
                  <a:lnTo>
                    <a:pt x="923" y="35"/>
                  </a:lnTo>
                  <a:close/>
                  <a:moveTo>
                    <a:pt x="940" y="21"/>
                  </a:moveTo>
                  <a:cubicBezTo>
                    <a:pt x="949" y="21"/>
                    <a:pt x="949" y="21"/>
                    <a:pt x="949" y="21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50" y="27"/>
                    <a:pt x="954" y="20"/>
                    <a:pt x="963" y="20"/>
                  </a:cubicBezTo>
                  <a:cubicBezTo>
                    <a:pt x="963" y="29"/>
                    <a:pt x="963" y="29"/>
                    <a:pt x="963" y="29"/>
                  </a:cubicBezTo>
                  <a:cubicBezTo>
                    <a:pt x="955" y="29"/>
                    <a:pt x="949" y="33"/>
                    <a:pt x="949" y="47"/>
                  </a:cubicBezTo>
                  <a:cubicBezTo>
                    <a:pt x="949" y="67"/>
                    <a:pt x="949" y="67"/>
                    <a:pt x="949" y="67"/>
                  </a:cubicBezTo>
                  <a:cubicBezTo>
                    <a:pt x="940" y="67"/>
                    <a:pt x="940" y="67"/>
                    <a:pt x="940" y="67"/>
                  </a:cubicBezTo>
                  <a:lnTo>
                    <a:pt x="940" y="21"/>
                  </a:lnTo>
                  <a:close/>
                  <a:moveTo>
                    <a:pt x="1001" y="66"/>
                  </a:moveTo>
                  <a:cubicBezTo>
                    <a:pt x="998" y="67"/>
                    <a:pt x="995" y="68"/>
                    <a:pt x="990" y="68"/>
                  </a:cubicBezTo>
                  <a:cubicBezTo>
                    <a:pt x="976" y="68"/>
                    <a:pt x="967" y="60"/>
                    <a:pt x="967" y="42"/>
                  </a:cubicBezTo>
                  <a:cubicBezTo>
                    <a:pt x="967" y="22"/>
                    <a:pt x="980" y="20"/>
                    <a:pt x="986" y="20"/>
                  </a:cubicBezTo>
                  <a:cubicBezTo>
                    <a:pt x="997" y="20"/>
                    <a:pt x="1002" y="28"/>
                    <a:pt x="1002" y="38"/>
                  </a:cubicBezTo>
                  <a:cubicBezTo>
                    <a:pt x="1002" y="41"/>
                    <a:pt x="1002" y="41"/>
                    <a:pt x="1002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9"/>
                    <a:pt x="980" y="61"/>
                    <a:pt x="993" y="61"/>
                  </a:cubicBezTo>
                  <a:cubicBezTo>
                    <a:pt x="997" y="61"/>
                    <a:pt x="999" y="60"/>
                    <a:pt x="1001" y="60"/>
                  </a:cubicBezTo>
                  <a:lnTo>
                    <a:pt x="1001" y="66"/>
                  </a:lnTo>
                  <a:close/>
                  <a:moveTo>
                    <a:pt x="994" y="35"/>
                  </a:moveTo>
                  <a:cubicBezTo>
                    <a:pt x="994" y="32"/>
                    <a:pt x="992" y="27"/>
                    <a:pt x="985" y="27"/>
                  </a:cubicBezTo>
                  <a:cubicBezTo>
                    <a:pt x="978" y="27"/>
                    <a:pt x="976" y="33"/>
                    <a:pt x="976" y="35"/>
                  </a:cubicBezTo>
                  <a:lnTo>
                    <a:pt x="994" y="35"/>
                  </a:lnTo>
                  <a:close/>
                  <a:moveTo>
                    <a:pt x="1037" y="60"/>
                  </a:moveTo>
                  <a:cubicBezTo>
                    <a:pt x="1037" y="60"/>
                    <a:pt x="1037" y="60"/>
                    <a:pt x="1037" y="60"/>
                  </a:cubicBezTo>
                  <a:cubicBezTo>
                    <a:pt x="1036" y="62"/>
                    <a:pt x="1032" y="68"/>
                    <a:pt x="1024" y="68"/>
                  </a:cubicBezTo>
                  <a:cubicBezTo>
                    <a:pt x="1013" y="68"/>
                    <a:pt x="1009" y="58"/>
                    <a:pt x="1009" y="45"/>
                  </a:cubicBezTo>
                  <a:cubicBezTo>
                    <a:pt x="1009" y="30"/>
                    <a:pt x="1014" y="20"/>
                    <a:pt x="1025" y="20"/>
                  </a:cubicBezTo>
                  <a:cubicBezTo>
                    <a:pt x="1032" y="20"/>
                    <a:pt x="1036" y="25"/>
                    <a:pt x="1037" y="27"/>
                  </a:cubicBezTo>
                  <a:cubicBezTo>
                    <a:pt x="1037" y="27"/>
                    <a:pt x="1037" y="27"/>
                    <a:pt x="1037" y="27"/>
                  </a:cubicBezTo>
                  <a:cubicBezTo>
                    <a:pt x="1037" y="1"/>
                    <a:pt x="1037" y="1"/>
                    <a:pt x="1037" y="1"/>
                  </a:cubicBezTo>
                  <a:cubicBezTo>
                    <a:pt x="1046" y="1"/>
                    <a:pt x="1046" y="1"/>
                    <a:pt x="1046" y="1"/>
                  </a:cubicBezTo>
                  <a:cubicBezTo>
                    <a:pt x="1046" y="67"/>
                    <a:pt x="1046" y="67"/>
                    <a:pt x="1046" y="67"/>
                  </a:cubicBezTo>
                  <a:cubicBezTo>
                    <a:pt x="1037" y="67"/>
                    <a:pt x="1037" y="67"/>
                    <a:pt x="1037" y="67"/>
                  </a:cubicBezTo>
                  <a:lnTo>
                    <a:pt x="1037" y="60"/>
                  </a:lnTo>
                  <a:close/>
                  <a:moveTo>
                    <a:pt x="1027" y="61"/>
                  </a:moveTo>
                  <a:cubicBezTo>
                    <a:pt x="1034" y="61"/>
                    <a:pt x="1037" y="51"/>
                    <a:pt x="1037" y="44"/>
                  </a:cubicBezTo>
                  <a:cubicBezTo>
                    <a:pt x="1037" y="36"/>
                    <a:pt x="1035" y="27"/>
                    <a:pt x="1027" y="27"/>
                  </a:cubicBezTo>
                  <a:cubicBezTo>
                    <a:pt x="1020" y="27"/>
                    <a:pt x="1018" y="34"/>
                    <a:pt x="1018" y="44"/>
                  </a:cubicBezTo>
                  <a:cubicBezTo>
                    <a:pt x="1018" y="51"/>
                    <a:pt x="1019" y="61"/>
                    <a:pt x="1027" y="61"/>
                  </a:cubicBezTo>
                  <a:close/>
                  <a:moveTo>
                    <a:pt x="1056" y="54"/>
                  </a:moveTo>
                  <a:cubicBezTo>
                    <a:pt x="1070" y="54"/>
                    <a:pt x="1070" y="54"/>
                    <a:pt x="1070" y="54"/>
                  </a:cubicBezTo>
                  <a:cubicBezTo>
                    <a:pt x="1070" y="67"/>
                    <a:pt x="1070" y="67"/>
                    <a:pt x="1070" y="67"/>
                  </a:cubicBezTo>
                  <a:cubicBezTo>
                    <a:pt x="1056" y="67"/>
                    <a:pt x="1056" y="67"/>
                    <a:pt x="1056" y="67"/>
                  </a:cubicBezTo>
                  <a:lnTo>
                    <a:pt x="105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5614" y="2569409"/>
            <a:ext cx="4010024" cy="747713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/>
          </p:nvPr>
        </p:nvSpPr>
        <p:spPr>
          <a:xfrm>
            <a:off x="455613" y="3372453"/>
            <a:ext cx="4010024" cy="35067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500" b="0" kern="1200" spc="0" baseline="0" dirty="0" smtClean="0">
                <a:solidFill>
                  <a:schemeClr val="bg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15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21668" y="4707801"/>
            <a:ext cx="3739896" cy="167039"/>
            <a:chOff x="533400" y="3606804"/>
            <a:chExt cx="8077201" cy="481012"/>
          </a:xfrm>
          <a:solidFill>
            <a:schemeClr val="bg1"/>
          </a:solidFill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533400" y="3621091"/>
              <a:ext cx="1577975" cy="450850"/>
            </a:xfrm>
            <a:custGeom>
              <a:avLst/>
              <a:gdLst>
                <a:gd name="T0" fmla="*/ 43 w 421"/>
                <a:gd name="T1" fmla="*/ 70 h 120"/>
                <a:gd name="T2" fmla="*/ 0 w 421"/>
                <a:gd name="T3" fmla="*/ 23 h 120"/>
                <a:gd name="T4" fmla="*/ 49 w 421"/>
                <a:gd name="T5" fmla="*/ 13 h 120"/>
                <a:gd name="T6" fmla="*/ 27 w 421"/>
                <a:gd name="T7" fmla="*/ 40 h 120"/>
                <a:gd name="T8" fmla="*/ 23 w 421"/>
                <a:gd name="T9" fmla="*/ 95 h 120"/>
                <a:gd name="T10" fmla="*/ 2 w 421"/>
                <a:gd name="T11" fmla="*/ 81 h 120"/>
                <a:gd name="T12" fmla="*/ 74 w 421"/>
                <a:gd name="T13" fmla="*/ 79 h 120"/>
                <a:gd name="T14" fmla="*/ 63 w 421"/>
                <a:gd name="T15" fmla="*/ 31 h 120"/>
                <a:gd name="T16" fmla="*/ 83 w 421"/>
                <a:gd name="T17" fmla="*/ 9 h 120"/>
                <a:gd name="T18" fmla="*/ 99 w 421"/>
                <a:gd name="T19" fmla="*/ 38 h 120"/>
                <a:gd name="T20" fmla="*/ 92 w 421"/>
                <a:gd name="T21" fmla="*/ 86 h 120"/>
                <a:gd name="T22" fmla="*/ 99 w 421"/>
                <a:gd name="T23" fmla="*/ 94 h 120"/>
                <a:gd name="T24" fmla="*/ 120 w 421"/>
                <a:gd name="T25" fmla="*/ 31 h 120"/>
                <a:gd name="T26" fmla="*/ 142 w 421"/>
                <a:gd name="T27" fmla="*/ 29 h 120"/>
                <a:gd name="T28" fmla="*/ 120 w 421"/>
                <a:gd name="T29" fmla="*/ 94 h 120"/>
                <a:gd name="T30" fmla="*/ 183 w 421"/>
                <a:gd name="T31" fmla="*/ 94 h 120"/>
                <a:gd name="T32" fmla="*/ 164 w 421"/>
                <a:gd name="T33" fmla="*/ 95 h 120"/>
                <a:gd name="T34" fmla="*/ 183 w 421"/>
                <a:gd name="T35" fmla="*/ 56 h 120"/>
                <a:gd name="T36" fmla="*/ 149 w 421"/>
                <a:gd name="T37" fmla="*/ 47 h 120"/>
                <a:gd name="T38" fmla="*/ 192 w 421"/>
                <a:gd name="T39" fmla="*/ 94 h 120"/>
                <a:gd name="T40" fmla="*/ 178 w 421"/>
                <a:gd name="T41" fmla="*/ 65 h 120"/>
                <a:gd name="T42" fmla="*/ 182 w 421"/>
                <a:gd name="T43" fmla="*/ 77 h 120"/>
                <a:gd name="T44" fmla="*/ 178 w 421"/>
                <a:gd name="T45" fmla="*/ 65 h 120"/>
                <a:gd name="T46" fmla="*/ 218 w 421"/>
                <a:gd name="T47" fmla="*/ 79 h 120"/>
                <a:gd name="T48" fmla="*/ 207 w 421"/>
                <a:gd name="T49" fmla="*/ 31 h 120"/>
                <a:gd name="T50" fmla="*/ 226 w 421"/>
                <a:gd name="T51" fmla="*/ 9 h 120"/>
                <a:gd name="T52" fmla="*/ 243 w 421"/>
                <a:gd name="T53" fmla="*/ 38 h 120"/>
                <a:gd name="T54" fmla="*/ 235 w 421"/>
                <a:gd name="T55" fmla="*/ 86 h 120"/>
                <a:gd name="T56" fmla="*/ 243 w 421"/>
                <a:gd name="T57" fmla="*/ 94 h 120"/>
                <a:gd name="T58" fmla="*/ 252 w 421"/>
                <a:gd name="T59" fmla="*/ 59 h 120"/>
                <a:gd name="T60" fmla="*/ 298 w 421"/>
                <a:gd name="T61" fmla="*/ 56 h 120"/>
                <a:gd name="T62" fmla="*/ 284 w 421"/>
                <a:gd name="T63" fmla="*/ 86 h 120"/>
                <a:gd name="T64" fmla="*/ 297 w 421"/>
                <a:gd name="T65" fmla="*/ 94 h 120"/>
                <a:gd name="T66" fmla="*/ 262 w 421"/>
                <a:gd name="T67" fmla="*/ 49 h 120"/>
                <a:gd name="T68" fmla="*/ 347 w 421"/>
                <a:gd name="T69" fmla="*/ 81 h 120"/>
                <a:gd name="T70" fmla="*/ 309 w 421"/>
                <a:gd name="T71" fmla="*/ 61 h 120"/>
                <a:gd name="T72" fmla="*/ 347 w 421"/>
                <a:gd name="T73" fmla="*/ 40 h 120"/>
                <a:gd name="T74" fmla="*/ 356 w 421"/>
                <a:gd name="T75" fmla="*/ 94 h 120"/>
                <a:gd name="T76" fmla="*/ 311 w 421"/>
                <a:gd name="T77" fmla="*/ 110 h 120"/>
                <a:gd name="T78" fmla="*/ 347 w 421"/>
                <a:gd name="T79" fmla="*/ 81 h 120"/>
                <a:gd name="T80" fmla="*/ 332 w 421"/>
                <a:gd name="T81" fmla="*/ 36 h 120"/>
                <a:gd name="T82" fmla="*/ 347 w 421"/>
                <a:gd name="T83" fmla="*/ 61 h 120"/>
                <a:gd name="T84" fmla="*/ 367 w 421"/>
                <a:gd name="T85" fmla="*/ 31 h 120"/>
                <a:gd name="T86" fmla="*/ 394 w 421"/>
                <a:gd name="T87" fmla="*/ 79 h 120"/>
                <a:gd name="T88" fmla="*/ 390 w 421"/>
                <a:gd name="T8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1" h="120">
                  <a:moveTo>
                    <a:pt x="2" y="81"/>
                  </a:moveTo>
                  <a:cubicBezTo>
                    <a:pt x="9" y="85"/>
                    <a:pt x="16" y="86"/>
                    <a:pt x="23" y="86"/>
                  </a:cubicBezTo>
                  <a:cubicBezTo>
                    <a:pt x="34" y="86"/>
                    <a:pt x="43" y="81"/>
                    <a:pt x="43" y="70"/>
                  </a:cubicBezTo>
                  <a:cubicBezTo>
                    <a:pt x="43" y="59"/>
                    <a:pt x="36" y="56"/>
                    <a:pt x="29" y="52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41"/>
                    <a:pt x="0" y="36"/>
                    <a:pt x="0" y="23"/>
                  </a:cubicBezTo>
                  <a:cubicBezTo>
                    <a:pt x="0" y="7"/>
                    <a:pt x="14" y="0"/>
                    <a:pt x="31" y="0"/>
                  </a:cubicBezTo>
                  <a:cubicBezTo>
                    <a:pt x="36" y="0"/>
                    <a:pt x="43" y="2"/>
                    <a:pt x="49" y="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3" y="11"/>
                    <a:pt x="36" y="9"/>
                    <a:pt x="29" y="9"/>
                  </a:cubicBezTo>
                  <a:cubicBezTo>
                    <a:pt x="20" y="9"/>
                    <a:pt x="13" y="13"/>
                    <a:pt x="13" y="23"/>
                  </a:cubicBezTo>
                  <a:cubicBezTo>
                    <a:pt x="13" y="31"/>
                    <a:pt x="20" y="36"/>
                    <a:pt x="27" y="4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7" y="50"/>
                    <a:pt x="56" y="56"/>
                    <a:pt x="56" y="68"/>
                  </a:cubicBezTo>
                  <a:cubicBezTo>
                    <a:pt x="56" y="88"/>
                    <a:pt x="40" y="95"/>
                    <a:pt x="23" y="95"/>
                  </a:cubicBezTo>
                  <a:cubicBezTo>
                    <a:pt x="16" y="95"/>
                    <a:pt x="9" y="94"/>
                    <a:pt x="2" y="9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lose/>
                  <a:moveTo>
                    <a:pt x="99" y="94"/>
                  </a:moveTo>
                  <a:cubicBezTo>
                    <a:pt x="95" y="95"/>
                    <a:pt x="94" y="95"/>
                    <a:pt x="90" y="95"/>
                  </a:cubicBezTo>
                  <a:cubicBezTo>
                    <a:pt x="79" y="95"/>
                    <a:pt x="74" y="90"/>
                    <a:pt x="74" y="7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83"/>
                    <a:pt x="85" y="86"/>
                    <a:pt x="92" y="86"/>
                  </a:cubicBezTo>
                  <a:cubicBezTo>
                    <a:pt x="95" y="86"/>
                    <a:pt x="97" y="86"/>
                    <a:pt x="99" y="86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lose/>
                  <a:moveTo>
                    <a:pt x="112" y="94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4" y="32"/>
                    <a:pt x="131" y="29"/>
                    <a:pt x="142" y="2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26" y="38"/>
                    <a:pt x="120" y="54"/>
                    <a:pt x="120" y="67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2" y="94"/>
                    <a:pt x="112" y="94"/>
                    <a:pt x="112" y="94"/>
                  </a:cubicBezTo>
                  <a:close/>
                  <a:moveTo>
                    <a:pt x="183" y="94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0" y="92"/>
                    <a:pt x="171" y="95"/>
                    <a:pt x="164" y="95"/>
                  </a:cubicBezTo>
                  <a:cubicBezTo>
                    <a:pt x="153" y="95"/>
                    <a:pt x="147" y="88"/>
                    <a:pt x="147" y="77"/>
                  </a:cubicBezTo>
                  <a:cubicBezTo>
                    <a:pt x="147" y="63"/>
                    <a:pt x="164" y="58"/>
                    <a:pt x="183" y="58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47"/>
                    <a:pt x="183" y="36"/>
                    <a:pt x="171" y="36"/>
                  </a:cubicBezTo>
                  <a:cubicBezTo>
                    <a:pt x="164" y="36"/>
                    <a:pt x="160" y="38"/>
                    <a:pt x="158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34"/>
                    <a:pt x="160" y="29"/>
                    <a:pt x="171" y="29"/>
                  </a:cubicBezTo>
                  <a:cubicBezTo>
                    <a:pt x="185" y="29"/>
                    <a:pt x="192" y="34"/>
                    <a:pt x="192" y="49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94"/>
                    <a:pt x="183" y="94"/>
                    <a:pt x="183" y="94"/>
                  </a:cubicBezTo>
                  <a:close/>
                  <a:moveTo>
                    <a:pt x="178" y="65"/>
                  </a:moveTo>
                  <a:cubicBezTo>
                    <a:pt x="171" y="65"/>
                    <a:pt x="158" y="68"/>
                    <a:pt x="158" y="77"/>
                  </a:cubicBezTo>
                  <a:cubicBezTo>
                    <a:pt x="158" y="83"/>
                    <a:pt x="162" y="86"/>
                    <a:pt x="167" y="86"/>
                  </a:cubicBezTo>
                  <a:cubicBezTo>
                    <a:pt x="173" y="86"/>
                    <a:pt x="178" y="83"/>
                    <a:pt x="182" y="77"/>
                  </a:cubicBezTo>
                  <a:cubicBezTo>
                    <a:pt x="183" y="72"/>
                    <a:pt x="183" y="70"/>
                    <a:pt x="183" y="65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65"/>
                    <a:pt x="178" y="65"/>
                    <a:pt x="178" y="65"/>
                  </a:cubicBezTo>
                  <a:close/>
                  <a:moveTo>
                    <a:pt x="243" y="94"/>
                  </a:moveTo>
                  <a:cubicBezTo>
                    <a:pt x="239" y="95"/>
                    <a:pt x="237" y="95"/>
                    <a:pt x="234" y="95"/>
                  </a:cubicBezTo>
                  <a:cubicBezTo>
                    <a:pt x="223" y="95"/>
                    <a:pt x="218" y="90"/>
                    <a:pt x="218" y="7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6" y="83"/>
                    <a:pt x="228" y="86"/>
                    <a:pt x="235" y="86"/>
                  </a:cubicBezTo>
                  <a:cubicBezTo>
                    <a:pt x="239" y="86"/>
                    <a:pt x="239" y="86"/>
                    <a:pt x="243" y="86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43" y="94"/>
                    <a:pt x="243" y="94"/>
                    <a:pt x="243" y="94"/>
                  </a:cubicBezTo>
                  <a:close/>
                  <a:moveTo>
                    <a:pt x="297" y="94"/>
                  </a:moveTo>
                  <a:cubicBezTo>
                    <a:pt x="291" y="94"/>
                    <a:pt x="288" y="95"/>
                    <a:pt x="282" y="95"/>
                  </a:cubicBezTo>
                  <a:cubicBezTo>
                    <a:pt x="261" y="95"/>
                    <a:pt x="252" y="81"/>
                    <a:pt x="252" y="59"/>
                  </a:cubicBezTo>
                  <a:cubicBezTo>
                    <a:pt x="252" y="43"/>
                    <a:pt x="257" y="29"/>
                    <a:pt x="275" y="29"/>
                  </a:cubicBezTo>
                  <a:cubicBezTo>
                    <a:pt x="291" y="29"/>
                    <a:pt x="298" y="38"/>
                    <a:pt x="298" y="52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74"/>
                    <a:pt x="268" y="86"/>
                    <a:pt x="284" y="86"/>
                  </a:cubicBezTo>
                  <a:cubicBezTo>
                    <a:pt x="288" y="86"/>
                    <a:pt x="293" y="86"/>
                    <a:pt x="297" y="85"/>
                  </a:cubicBezTo>
                  <a:cubicBezTo>
                    <a:pt x="297" y="94"/>
                    <a:pt x="297" y="94"/>
                    <a:pt x="297" y="94"/>
                  </a:cubicBezTo>
                  <a:cubicBezTo>
                    <a:pt x="297" y="94"/>
                    <a:pt x="297" y="94"/>
                    <a:pt x="297" y="94"/>
                  </a:cubicBezTo>
                  <a:close/>
                  <a:moveTo>
                    <a:pt x="288" y="49"/>
                  </a:moveTo>
                  <a:cubicBezTo>
                    <a:pt x="288" y="41"/>
                    <a:pt x="282" y="36"/>
                    <a:pt x="275" y="36"/>
                  </a:cubicBezTo>
                  <a:cubicBezTo>
                    <a:pt x="268" y="36"/>
                    <a:pt x="264" y="41"/>
                    <a:pt x="262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lose/>
                  <a:moveTo>
                    <a:pt x="347" y="81"/>
                  </a:moveTo>
                  <a:cubicBezTo>
                    <a:pt x="347" y="81"/>
                    <a:pt x="347" y="81"/>
                    <a:pt x="347" y="81"/>
                  </a:cubicBezTo>
                  <a:cubicBezTo>
                    <a:pt x="343" y="88"/>
                    <a:pt x="338" y="94"/>
                    <a:pt x="329" y="94"/>
                  </a:cubicBezTo>
                  <a:cubicBezTo>
                    <a:pt x="313" y="94"/>
                    <a:pt x="309" y="76"/>
                    <a:pt x="309" y="61"/>
                  </a:cubicBezTo>
                  <a:cubicBezTo>
                    <a:pt x="309" y="49"/>
                    <a:pt x="313" y="29"/>
                    <a:pt x="331" y="29"/>
                  </a:cubicBezTo>
                  <a:cubicBezTo>
                    <a:pt x="338" y="29"/>
                    <a:pt x="345" y="32"/>
                    <a:pt x="347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56" y="31"/>
                    <a:pt x="356" y="31"/>
                    <a:pt x="356" y="31"/>
                  </a:cubicBezTo>
                  <a:cubicBezTo>
                    <a:pt x="356" y="94"/>
                    <a:pt x="356" y="94"/>
                    <a:pt x="356" y="94"/>
                  </a:cubicBezTo>
                  <a:cubicBezTo>
                    <a:pt x="356" y="112"/>
                    <a:pt x="347" y="120"/>
                    <a:pt x="329" y="120"/>
                  </a:cubicBezTo>
                  <a:cubicBezTo>
                    <a:pt x="324" y="120"/>
                    <a:pt x="318" y="120"/>
                    <a:pt x="311" y="119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6" y="112"/>
                    <a:pt x="322" y="113"/>
                    <a:pt x="327" y="113"/>
                  </a:cubicBezTo>
                  <a:cubicBezTo>
                    <a:pt x="341" y="113"/>
                    <a:pt x="347" y="106"/>
                    <a:pt x="347" y="92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lose/>
                  <a:moveTo>
                    <a:pt x="347" y="61"/>
                  </a:moveTo>
                  <a:cubicBezTo>
                    <a:pt x="347" y="52"/>
                    <a:pt x="343" y="36"/>
                    <a:pt x="332" y="36"/>
                  </a:cubicBezTo>
                  <a:cubicBezTo>
                    <a:pt x="320" y="36"/>
                    <a:pt x="318" y="54"/>
                    <a:pt x="318" y="63"/>
                  </a:cubicBezTo>
                  <a:cubicBezTo>
                    <a:pt x="318" y="70"/>
                    <a:pt x="320" y="86"/>
                    <a:pt x="331" y="86"/>
                  </a:cubicBezTo>
                  <a:cubicBezTo>
                    <a:pt x="343" y="86"/>
                    <a:pt x="347" y="70"/>
                    <a:pt x="347" y="61"/>
                  </a:cubicBezTo>
                  <a:close/>
                  <a:moveTo>
                    <a:pt x="381" y="119"/>
                  </a:moveTo>
                  <a:cubicBezTo>
                    <a:pt x="390" y="94"/>
                    <a:pt x="390" y="94"/>
                    <a:pt x="390" y="94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76" y="31"/>
                    <a:pt x="376" y="31"/>
                    <a:pt x="376" y="31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412" y="31"/>
                    <a:pt x="412" y="31"/>
                    <a:pt x="412" y="31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390" y="119"/>
                    <a:pt x="390" y="119"/>
                    <a:pt x="390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81" y="119"/>
                    <a:pt x="381" y="119"/>
                    <a:pt x="381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276475" y="3606804"/>
              <a:ext cx="30163" cy="481012"/>
            </a:xfrm>
            <a:custGeom>
              <a:avLst/>
              <a:gdLst>
                <a:gd name="T0" fmla="*/ 0 w 8"/>
                <a:gd name="T1" fmla="*/ 128 h 128"/>
                <a:gd name="T2" fmla="*/ 0 w 8"/>
                <a:gd name="T3" fmla="*/ 0 h 128"/>
                <a:gd name="T4" fmla="*/ 8 w 8"/>
                <a:gd name="T5" fmla="*/ 0 h 128"/>
                <a:gd name="T6" fmla="*/ 8 w 8"/>
                <a:gd name="T7" fmla="*/ 128 h 128"/>
                <a:gd name="T8" fmla="*/ 0 w 8"/>
                <a:gd name="T9" fmla="*/ 128 h 128"/>
                <a:gd name="T10" fmla="*/ 0 w 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2509838" y="3629029"/>
              <a:ext cx="1169988" cy="442912"/>
            </a:xfrm>
            <a:custGeom>
              <a:avLst/>
              <a:gdLst>
                <a:gd name="T0" fmla="*/ 0 w 312"/>
                <a:gd name="T1" fmla="*/ 0 h 118"/>
                <a:gd name="T2" fmla="*/ 59 w 312"/>
                <a:gd name="T3" fmla="*/ 45 h 118"/>
                <a:gd name="T4" fmla="*/ 18 w 312"/>
                <a:gd name="T5" fmla="*/ 92 h 118"/>
                <a:gd name="T6" fmla="*/ 0 w 312"/>
                <a:gd name="T7" fmla="*/ 92 h 118"/>
                <a:gd name="T8" fmla="*/ 34 w 312"/>
                <a:gd name="T9" fmla="*/ 81 h 118"/>
                <a:gd name="T10" fmla="*/ 32 w 312"/>
                <a:gd name="T11" fmla="*/ 11 h 118"/>
                <a:gd name="T12" fmla="*/ 10 w 312"/>
                <a:gd name="T13" fmla="*/ 9 h 118"/>
                <a:gd name="T14" fmla="*/ 18 w 312"/>
                <a:gd name="T15" fmla="*/ 83 h 118"/>
                <a:gd name="T16" fmla="*/ 73 w 312"/>
                <a:gd name="T17" fmla="*/ 11 h 118"/>
                <a:gd name="T18" fmla="*/ 86 w 312"/>
                <a:gd name="T19" fmla="*/ 0 h 118"/>
                <a:gd name="T20" fmla="*/ 73 w 312"/>
                <a:gd name="T21" fmla="*/ 11 h 118"/>
                <a:gd name="T22" fmla="*/ 75 w 312"/>
                <a:gd name="T23" fmla="*/ 92 h 118"/>
                <a:gd name="T24" fmla="*/ 84 w 312"/>
                <a:gd name="T25" fmla="*/ 29 h 118"/>
                <a:gd name="T26" fmla="*/ 75 w 312"/>
                <a:gd name="T27" fmla="*/ 92 h 118"/>
                <a:gd name="T28" fmla="*/ 140 w 312"/>
                <a:gd name="T29" fmla="*/ 79 h 118"/>
                <a:gd name="T30" fmla="*/ 122 w 312"/>
                <a:gd name="T31" fmla="*/ 92 h 118"/>
                <a:gd name="T32" fmla="*/ 122 w 312"/>
                <a:gd name="T33" fmla="*/ 27 h 118"/>
                <a:gd name="T34" fmla="*/ 140 w 312"/>
                <a:gd name="T35" fmla="*/ 38 h 118"/>
                <a:gd name="T36" fmla="*/ 149 w 312"/>
                <a:gd name="T37" fmla="*/ 29 h 118"/>
                <a:gd name="T38" fmla="*/ 122 w 312"/>
                <a:gd name="T39" fmla="*/ 118 h 118"/>
                <a:gd name="T40" fmla="*/ 104 w 312"/>
                <a:gd name="T41" fmla="*/ 108 h 118"/>
                <a:gd name="T42" fmla="*/ 140 w 312"/>
                <a:gd name="T43" fmla="*/ 90 h 118"/>
                <a:gd name="T44" fmla="*/ 140 w 312"/>
                <a:gd name="T45" fmla="*/ 79 h 118"/>
                <a:gd name="T46" fmla="*/ 124 w 312"/>
                <a:gd name="T47" fmla="*/ 34 h 118"/>
                <a:gd name="T48" fmla="*/ 124 w 312"/>
                <a:gd name="T49" fmla="*/ 84 h 118"/>
                <a:gd name="T50" fmla="*/ 167 w 312"/>
                <a:gd name="T51" fmla="*/ 11 h 118"/>
                <a:gd name="T52" fmla="*/ 179 w 312"/>
                <a:gd name="T53" fmla="*/ 0 h 118"/>
                <a:gd name="T54" fmla="*/ 167 w 312"/>
                <a:gd name="T55" fmla="*/ 11 h 118"/>
                <a:gd name="T56" fmla="*/ 168 w 312"/>
                <a:gd name="T57" fmla="*/ 92 h 118"/>
                <a:gd name="T58" fmla="*/ 177 w 312"/>
                <a:gd name="T59" fmla="*/ 29 h 118"/>
                <a:gd name="T60" fmla="*/ 168 w 312"/>
                <a:gd name="T61" fmla="*/ 92 h 118"/>
                <a:gd name="T62" fmla="*/ 230 w 312"/>
                <a:gd name="T63" fmla="*/ 92 h 118"/>
                <a:gd name="T64" fmla="*/ 203 w 312"/>
                <a:gd name="T65" fmla="*/ 77 h 118"/>
                <a:gd name="T66" fmla="*/ 194 w 312"/>
                <a:gd name="T67" fmla="*/ 36 h 118"/>
                <a:gd name="T68" fmla="*/ 203 w 312"/>
                <a:gd name="T69" fmla="*/ 29 h 118"/>
                <a:gd name="T70" fmla="*/ 212 w 312"/>
                <a:gd name="T71" fmla="*/ 7 h 118"/>
                <a:gd name="T72" fmla="*/ 230 w 312"/>
                <a:gd name="T73" fmla="*/ 29 h 118"/>
                <a:gd name="T74" fmla="*/ 212 w 312"/>
                <a:gd name="T75" fmla="*/ 36 h 118"/>
                <a:gd name="T76" fmla="*/ 222 w 312"/>
                <a:gd name="T77" fmla="*/ 84 h 118"/>
                <a:gd name="T78" fmla="*/ 230 w 312"/>
                <a:gd name="T79" fmla="*/ 92 h 118"/>
                <a:gd name="T80" fmla="*/ 273 w 312"/>
                <a:gd name="T81" fmla="*/ 92 h 118"/>
                <a:gd name="T82" fmla="*/ 273 w 312"/>
                <a:gd name="T83" fmla="*/ 83 h 118"/>
                <a:gd name="T84" fmla="*/ 237 w 312"/>
                <a:gd name="T85" fmla="*/ 75 h 118"/>
                <a:gd name="T86" fmla="*/ 273 w 312"/>
                <a:gd name="T87" fmla="*/ 54 h 118"/>
                <a:gd name="T88" fmla="*/ 247 w 312"/>
                <a:gd name="T89" fmla="*/ 45 h 118"/>
                <a:gd name="T90" fmla="*/ 260 w 312"/>
                <a:gd name="T91" fmla="*/ 27 h 118"/>
                <a:gd name="T92" fmla="*/ 282 w 312"/>
                <a:gd name="T93" fmla="*/ 92 h 118"/>
                <a:gd name="T94" fmla="*/ 273 w 312"/>
                <a:gd name="T95" fmla="*/ 92 h 118"/>
                <a:gd name="T96" fmla="*/ 247 w 312"/>
                <a:gd name="T97" fmla="*/ 75 h 118"/>
                <a:gd name="T98" fmla="*/ 271 w 312"/>
                <a:gd name="T99" fmla="*/ 75 h 118"/>
                <a:gd name="T100" fmla="*/ 267 w 312"/>
                <a:gd name="T101" fmla="*/ 63 h 118"/>
                <a:gd name="T102" fmla="*/ 303 w 312"/>
                <a:gd name="T103" fmla="*/ 92 h 118"/>
                <a:gd name="T104" fmla="*/ 312 w 312"/>
                <a:gd name="T105" fmla="*/ 0 h 118"/>
                <a:gd name="T106" fmla="*/ 303 w 312"/>
                <a:gd name="T107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118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0" y="0"/>
                    <a:pt x="59" y="18"/>
                    <a:pt x="59" y="45"/>
                  </a:cubicBezTo>
                  <a:cubicBezTo>
                    <a:pt x="59" y="63"/>
                    <a:pt x="55" y="83"/>
                    <a:pt x="37" y="88"/>
                  </a:cubicBezTo>
                  <a:cubicBezTo>
                    <a:pt x="30" y="92"/>
                    <a:pt x="25" y="92"/>
                    <a:pt x="1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lose/>
                  <a:moveTo>
                    <a:pt x="18" y="83"/>
                  </a:moveTo>
                  <a:cubicBezTo>
                    <a:pt x="23" y="83"/>
                    <a:pt x="28" y="83"/>
                    <a:pt x="34" y="81"/>
                  </a:cubicBezTo>
                  <a:cubicBezTo>
                    <a:pt x="46" y="74"/>
                    <a:pt x="48" y="57"/>
                    <a:pt x="48" y="45"/>
                  </a:cubicBezTo>
                  <a:cubicBezTo>
                    <a:pt x="48" y="32"/>
                    <a:pt x="46" y="16"/>
                    <a:pt x="32" y="11"/>
                  </a:cubicBezTo>
                  <a:cubicBezTo>
                    <a:pt x="26" y="9"/>
                    <a:pt x="21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lose/>
                  <a:moveTo>
                    <a:pt x="73" y="11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  <a:moveTo>
                    <a:pt x="75" y="9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5" y="92"/>
                    <a:pt x="75" y="92"/>
                    <a:pt x="75" y="92"/>
                  </a:cubicBezTo>
                  <a:close/>
                  <a:moveTo>
                    <a:pt x="140" y="79"/>
                  </a:moveTo>
                  <a:cubicBezTo>
                    <a:pt x="140" y="79"/>
                    <a:pt x="140" y="79"/>
                    <a:pt x="140" y="79"/>
                  </a:cubicBezTo>
                  <a:cubicBezTo>
                    <a:pt x="136" y="86"/>
                    <a:pt x="131" y="92"/>
                    <a:pt x="122" y="92"/>
                  </a:cubicBezTo>
                  <a:cubicBezTo>
                    <a:pt x="106" y="92"/>
                    <a:pt x="100" y="74"/>
                    <a:pt x="100" y="59"/>
                  </a:cubicBezTo>
                  <a:cubicBezTo>
                    <a:pt x="100" y="47"/>
                    <a:pt x="106" y="27"/>
                    <a:pt x="122" y="27"/>
                  </a:cubicBezTo>
                  <a:cubicBezTo>
                    <a:pt x="131" y="27"/>
                    <a:pt x="136" y="30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110"/>
                    <a:pt x="140" y="118"/>
                    <a:pt x="122" y="118"/>
                  </a:cubicBezTo>
                  <a:cubicBezTo>
                    <a:pt x="115" y="118"/>
                    <a:pt x="111" y="118"/>
                    <a:pt x="104" y="11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9" y="110"/>
                    <a:pt x="115" y="111"/>
                    <a:pt x="120" y="111"/>
                  </a:cubicBezTo>
                  <a:cubicBezTo>
                    <a:pt x="134" y="111"/>
                    <a:pt x="140" y="104"/>
                    <a:pt x="140" y="90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9"/>
                    <a:pt x="140" y="79"/>
                    <a:pt x="140" y="79"/>
                  </a:cubicBezTo>
                  <a:close/>
                  <a:moveTo>
                    <a:pt x="140" y="59"/>
                  </a:moveTo>
                  <a:cubicBezTo>
                    <a:pt x="140" y="50"/>
                    <a:pt x="136" y="34"/>
                    <a:pt x="124" y="34"/>
                  </a:cubicBezTo>
                  <a:cubicBezTo>
                    <a:pt x="113" y="34"/>
                    <a:pt x="111" y="52"/>
                    <a:pt x="111" y="61"/>
                  </a:cubicBezTo>
                  <a:cubicBezTo>
                    <a:pt x="111" y="68"/>
                    <a:pt x="113" y="84"/>
                    <a:pt x="124" y="84"/>
                  </a:cubicBezTo>
                  <a:cubicBezTo>
                    <a:pt x="136" y="84"/>
                    <a:pt x="140" y="68"/>
                    <a:pt x="140" y="59"/>
                  </a:cubicBezTo>
                  <a:close/>
                  <a:moveTo>
                    <a:pt x="167" y="11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lose/>
                  <a:moveTo>
                    <a:pt x="168" y="92"/>
                  </a:moveTo>
                  <a:cubicBezTo>
                    <a:pt x="168" y="29"/>
                    <a:pt x="168" y="29"/>
                    <a:pt x="168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lose/>
                  <a:moveTo>
                    <a:pt x="230" y="92"/>
                  </a:moveTo>
                  <a:cubicBezTo>
                    <a:pt x="226" y="93"/>
                    <a:pt x="224" y="93"/>
                    <a:pt x="221" y="93"/>
                  </a:cubicBezTo>
                  <a:cubicBezTo>
                    <a:pt x="208" y="93"/>
                    <a:pt x="203" y="88"/>
                    <a:pt x="203" y="77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12" y="81"/>
                    <a:pt x="215" y="84"/>
                    <a:pt x="222" y="84"/>
                  </a:cubicBezTo>
                  <a:cubicBezTo>
                    <a:pt x="226" y="84"/>
                    <a:pt x="226" y="84"/>
                    <a:pt x="230" y="84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0" y="92"/>
                    <a:pt x="230" y="92"/>
                    <a:pt x="230" y="92"/>
                  </a:cubicBezTo>
                  <a:close/>
                  <a:moveTo>
                    <a:pt x="273" y="92"/>
                  </a:moveTo>
                  <a:cubicBezTo>
                    <a:pt x="273" y="83"/>
                    <a:pt x="273" y="83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69" y="90"/>
                    <a:pt x="260" y="93"/>
                    <a:pt x="253" y="93"/>
                  </a:cubicBezTo>
                  <a:cubicBezTo>
                    <a:pt x="242" y="93"/>
                    <a:pt x="237" y="86"/>
                    <a:pt x="237" y="75"/>
                  </a:cubicBezTo>
                  <a:cubicBezTo>
                    <a:pt x="237" y="61"/>
                    <a:pt x="253" y="56"/>
                    <a:pt x="273" y="56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45"/>
                    <a:pt x="274" y="34"/>
                    <a:pt x="262" y="34"/>
                  </a:cubicBezTo>
                  <a:cubicBezTo>
                    <a:pt x="253" y="34"/>
                    <a:pt x="249" y="36"/>
                    <a:pt x="247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32"/>
                    <a:pt x="249" y="27"/>
                    <a:pt x="260" y="27"/>
                  </a:cubicBezTo>
                  <a:cubicBezTo>
                    <a:pt x="274" y="27"/>
                    <a:pt x="282" y="32"/>
                    <a:pt x="282" y="47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73" y="92"/>
                    <a:pt x="273" y="92"/>
                    <a:pt x="273" y="92"/>
                  </a:cubicBezTo>
                  <a:cubicBezTo>
                    <a:pt x="273" y="92"/>
                    <a:pt x="273" y="92"/>
                    <a:pt x="273" y="92"/>
                  </a:cubicBezTo>
                  <a:close/>
                  <a:moveTo>
                    <a:pt x="267" y="63"/>
                  </a:moveTo>
                  <a:cubicBezTo>
                    <a:pt x="260" y="63"/>
                    <a:pt x="247" y="66"/>
                    <a:pt x="247" y="75"/>
                  </a:cubicBezTo>
                  <a:cubicBezTo>
                    <a:pt x="247" y="81"/>
                    <a:pt x="251" y="84"/>
                    <a:pt x="256" y="84"/>
                  </a:cubicBezTo>
                  <a:cubicBezTo>
                    <a:pt x="262" y="84"/>
                    <a:pt x="269" y="81"/>
                    <a:pt x="271" y="75"/>
                  </a:cubicBezTo>
                  <a:cubicBezTo>
                    <a:pt x="273" y="70"/>
                    <a:pt x="273" y="68"/>
                    <a:pt x="273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lose/>
                  <a:moveTo>
                    <a:pt x="303" y="92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92"/>
                    <a:pt x="312" y="92"/>
                    <a:pt x="312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3889375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4076700" y="3629029"/>
              <a:ext cx="2130425" cy="442912"/>
            </a:xfrm>
            <a:custGeom>
              <a:avLst/>
              <a:gdLst>
                <a:gd name="T0" fmla="*/ 0 w 568"/>
                <a:gd name="T1" fmla="*/ 9 h 118"/>
                <a:gd name="T2" fmla="*/ 54 w 568"/>
                <a:gd name="T3" fmla="*/ 9 h 118"/>
                <a:gd name="T4" fmla="*/ 22 w 568"/>
                <a:gd name="T5" fmla="*/ 92 h 118"/>
                <a:gd name="T6" fmla="*/ 88 w 568"/>
                <a:gd name="T7" fmla="*/ 93 h 118"/>
                <a:gd name="T8" fmla="*/ 103 w 568"/>
                <a:gd name="T9" fmla="*/ 50 h 118"/>
                <a:gd name="T10" fmla="*/ 67 w 568"/>
                <a:gd name="T11" fmla="*/ 57 h 118"/>
                <a:gd name="T12" fmla="*/ 103 w 568"/>
                <a:gd name="T13" fmla="*/ 92 h 118"/>
                <a:gd name="T14" fmla="*/ 81 w 568"/>
                <a:gd name="T15" fmla="*/ 34 h 118"/>
                <a:gd name="T16" fmla="*/ 94 w 568"/>
                <a:gd name="T17" fmla="*/ 47 h 118"/>
                <a:gd name="T18" fmla="*/ 113 w 568"/>
                <a:gd name="T19" fmla="*/ 57 h 118"/>
                <a:gd name="T20" fmla="*/ 151 w 568"/>
                <a:gd name="T21" fmla="*/ 47 h 118"/>
                <a:gd name="T22" fmla="*/ 149 w 568"/>
                <a:gd name="T23" fmla="*/ 84 h 118"/>
                <a:gd name="T24" fmla="*/ 160 w 568"/>
                <a:gd name="T25" fmla="*/ 92 h 118"/>
                <a:gd name="T26" fmla="*/ 201 w 568"/>
                <a:gd name="T27" fmla="*/ 36 h 118"/>
                <a:gd name="T28" fmla="*/ 174 w 568"/>
                <a:gd name="T29" fmla="*/ 92 h 118"/>
                <a:gd name="T30" fmla="*/ 183 w 568"/>
                <a:gd name="T31" fmla="*/ 43 h 118"/>
                <a:gd name="T32" fmla="*/ 219 w 568"/>
                <a:gd name="T33" fmla="*/ 47 h 118"/>
                <a:gd name="T34" fmla="*/ 210 w 568"/>
                <a:gd name="T35" fmla="*/ 92 h 118"/>
                <a:gd name="T36" fmla="*/ 266 w 568"/>
                <a:gd name="T37" fmla="*/ 36 h 118"/>
                <a:gd name="T38" fmla="*/ 239 w 568"/>
                <a:gd name="T39" fmla="*/ 92 h 118"/>
                <a:gd name="T40" fmla="*/ 248 w 568"/>
                <a:gd name="T41" fmla="*/ 43 h 118"/>
                <a:gd name="T42" fmla="*/ 284 w 568"/>
                <a:gd name="T43" fmla="*/ 47 h 118"/>
                <a:gd name="T44" fmla="*/ 275 w 568"/>
                <a:gd name="T45" fmla="*/ 92 h 118"/>
                <a:gd name="T46" fmla="*/ 351 w 568"/>
                <a:gd name="T47" fmla="*/ 59 h 118"/>
                <a:gd name="T48" fmla="*/ 342 w 568"/>
                <a:gd name="T49" fmla="*/ 59 h 118"/>
                <a:gd name="T50" fmla="*/ 325 w 568"/>
                <a:gd name="T51" fmla="*/ 84 h 118"/>
                <a:gd name="T52" fmla="*/ 367 w 568"/>
                <a:gd name="T53" fmla="*/ 0 h 118"/>
                <a:gd name="T54" fmla="*/ 367 w 568"/>
                <a:gd name="T55" fmla="*/ 92 h 118"/>
                <a:gd name="T56" fmla="*/ 419 w 568"/>
                <a:gd name="T57" fmla="*/ 27 h 118"/>
                <a:gd name="T58" fmla="*/ 394 w 568"/>
                <a:gd name="T59" fmla="*/ 59 h 118"/>
                <a:gd name="T60" fmla="*/ 403 w 568"/>
                <a:gd name="T61" fmla="*/ 59 h 118"/>
                <a:gd name="T62" fmla="*/ 494 w 568"/>
                <a:gd name="T63" fmla="*/ 79 h 118"/>
                <a:gd name="T64" fmla="*/ 455 w 568"/>
                <a:gd name="T65" fmla="*/ 59 h 118"/>
                <a:gd name="T66" fmla="*/ 494 w 568"/>
                <a:gd name="T67" fmla="*/ 38 h 118"/>
                <a:gd name="T68" fmla="*/ 503 w 568"/>
                <a:gd name="T69" fmla="*/ 92 h 118"/>
                <a:gd name="T70" fmla="*/ 458 w 568"/>
                <a:gd name="T71" fmla="*/ 108 h 118"/>
                <a:gd name="T72" fmla="*/ 494 w 568"/>
                <a:gd name="T73" fmla="*/ 79 h 118"/>
                <a:gd name="T74" fmla="*/ 478 w 568"/>
                <a:gd name="T75" fmla="*/ 34 h 118"/>
                <a:gd name="T76" fmla="*/ 494 w 568"/>
                <a:gd name="T77" fmla="*/ 59 h 118"/>
                <a:gd name="T78" fmla="*/ 512 w 568"/>
                <a:gd name="T79" fmla="*/ 29 h 118"/>
                <a:gd name="T80" fmla="*/ 541 w 568"/>
                <a:gd name="T81" fmla="*/ 77 h 118"/>
                <a:gd name="T82" fmla="*/ 537 w 568"/>
                <a:gd name="T8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8" h="118">
                  <a:moveTo>
                    <a:pt x="22" y="9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103" y="92"/>
                  </a:moveTo>
                  <a:cubicBezTo>
                    <a:pt x="97" y="92"/>
                    <a:pt x="92" y="93"/>
                    <a:pt x="88" y="93"/>
                  </a:cubicBezTo>
                  <a:cubicBezTo>
                    <a:pt x="65" y="93"/>
                    <a:pt x="56" y="79"/>
                    <a:pt x="56" y="57"/>
                  </a:cubicBezTo>
                  <a:cubicBezTo>
                    <a:pt x="56" y="41"/>
                    <a:pt x="63" y="27"/>
                    <a:pt x="81" y="27"/>
                  </a:cubicBezTo>
                  <a:cubicBezTo>
                    <a:pt x="95" y="27"/>
                    <a:pt x="103" y="36"/>
                    <a:pt x="103" y="50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72"/>
                    <a:pt x="74" y="84"/>
                    <a:pt x="90" y="84"/>
                  </a:cubicBezTo>
                  <a:cubicBezTo>
                    <a:pt x="94" y="84"/>
                    <a:pt x="97" y="84"/>
                    <a:pt x="103" y="83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2"/>
                    <a:pt x="103" y="92"/>
                    <a:pt x="103" y="92"/>
                  </a:cubicBezTo>
                  <a:close/>
                  <a:moveTo>
                    <a:pt x="94" y="47"/>
                  </a:moveTo>
                  <a:cubicBezTo>
                    <a:pt x="94" y="39"/>
                    <a:pt x="88" y="34"/>
                    <a:pt x="81" y="34"/>
                  </a:cubicBezTo>
                  <a:cubicBezTo>
                    <a:pt x="74" y="34"/>
                    <a:pt x="68" y="39"/>
                    <a:pt x="67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lose/>
                  <a:moveTo>
                    <a:pt x="160" y="92"/>
                  </a:moveTo>
                  <a:cubicBezTo>
                    <a:pt x="155" y="92"/>
                    <a:pt x="151" y="93"/>
                    <a:pt x="146" y="93"/>
                  </a:cubicBezTo>
                  <a:cubicBezTo>
                    <a:pt x="124" y="93"/>
                    <a:pt x="113" y="79"/>
                    <a:pt x="113" y="57"/>
                  </a:cubicBezTo>
                  <a:cubicBezTo>
                    <a:pt x="113" y="41"/>
                    <a:pt x="121" y="27"/>
                    <a:pt x="140" y="27"/>
                  </a:cubicBezTo>
                  <a:cubicBezTo>
                    <a:pt x="153" y="27"/>
                    <a:pt x="162" y="34"/>
                    <a:pt x="162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39"/>
                    <a:pt x="147" y="34"/>
                    <a:pt x="139" y="34"/>
                  </a:cubicBezTo>
                  <a:cubicBezTo>
                    <a:pt x="128" y="34"/>
                    <a:pt x="124" y="47"/>
                    <a:pt x="124" y="56"/>
                  </a:cubicBezTo>
                  <a:cubicBezTo>
                    <a:pt x="124" y="72"/>
                    <a:pt x="131" y="84"/>
                    <a:pt x="149" y="84"/>
                  </a:cubicBezTo>
                  <a:cubicBezTo>
                    <a:pt x="153" y="84"/>
                    <a:pt x="156" y="84"/>
                    <a:pt x="160" y="84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lose/>
                  <a:moveTo>
                    <a:pt x="210" y="92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210" y="48"/>
                    <a:pt x="210" y="36"/>
                    <a:pt x="201" y="36"/>
                  </a:cubicBezTo>
                  <a:cubicBezTo>
                    <a:pt x="189" y="36"/>
                    <a:pt x="183" y="56"/>
                    <a:pt x="183" y="65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7" y="32"/>
                    <a:pt x="192" y="27"/>
                    <a:pt x="203" y="27"/>
                  </a:cubicBezTo>
                  <a:cubicBezTo>
                    <a:pt x="214" y="27"/>
                    <a:pt x="219" y="36"/>
                    <a:pt x="219" y="47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10" y="92"/>
                    <a:pt x="210" y="92"/>
                    <a:pt x="210" y="92"/>
                  </a:cubicBezTo>
                  <a:close/>
                  <a:moveTo>
                    <a:pt x="275" y="92"/>
                  </a:moveTo>
                  <a:cubicBezTo>
                    <a:pt x="275" y="56"/>
                    <a:pt x="275" y="56"/>
                    <a:pt x="275" y="56"/>
                  </a:cubicBezTo>
                  <a:cubicBezTo>
                    <a:pt x="275" y="48"/>
                    <a:pt x="277" y="36"/>
                    <a:pt x="266" y="36"/>
                  </a:cubicBezTo>
                  <a:cubicBezTo>
                    <a:pt x="254" y="36"/>
                    <a:pt x="248" y="56"/>
                    <a:pt x="248" y="65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52" y="32"/>
                    <a:pt x="257" y="27"/>
                    <a:pt x="268" y="27"/>
                  </a:cubicBezTo>
                  <a:cubicBezTo>
                    <a:pt x="279" y="27"/>
                    <a:pt x="284" y="36"/>
                    <a:pt x="284" y="47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5" y="92"/>
                    <a:pt x="275" y="92"/>
                    <a:pt x="275" y="92"/>
                  </a:cubicBezTo>
                  <a:close/>
                  <a:moveTo>
                    <a:pt x="300" y="59"/>
                  </a:moveTo>
                  <a:cubicBezTo>
                    <a:pt x="300" y="43"/>
                    <a:pt x="306" y="27"/>
                    <a:pt x="325" y="27"/>
                  </a:cubicBezTo>
                  <a:cubicBezTo>
                    <a:pt x="345" y="27"/>
                    <a:pt x="351" y="43"/>
                    <a:pt x="351" y="59"/>
                  </a:cubicBezTo>
                  <a:cubicBezTo>
                    <a:pt x="351" y="77"/>
                    <a:pt x="345" y="93"/>
                    <a:pt x="325" y="93"/>
                  </a:cubicBezTo>
                  <a:cubicBezTo>
                    <a:pt x="306" y="93"/>
                    <a:pt x="300" y="77"/>
                    <a:pt x="300" y="59"/>
                  </a:cubicBezTo>
                  <a:close/>
                  <a:moveTo>
                    <a:pt x="342" y="59"/>
                  </a:moveTo>
                  <a:cubicBezTo>
                    <a:pt x="342" y="50"/>
                    <a:pt x="338" y="34"/>
                    <a:pt x="325" y="34"/>
                  </a:cubicBezTo>
                  <a:cubicBezTo>
                    <a:pt x="313" y="34"/>
                    <a:pt x="309" y="50"/>
                    <a:pt x="309" y="59"/>
                  </a:cubicBezTo>
                  <a:cubicBezTo>
                    <a:pt x="309" y="70"/>
                    <a:pt x="313" y="84"/>
                    <a:pt x="325" y="84"/>
                  </a:cubicBezTo>
                  <a:cubicBezTo>
                    <a:pt x="338" y="84"/>
                    <a:pt x="342" y="70"/>
                    <a:pt x="342" y="59"/>
                  </a:cubicBezTo>
                  <a:close/>
                  <a:moveTo>
                    <a:pt x="367" y="92"/>
                  </a:moveTo>
                  <a:cubicBezTo>
                    <a:pt x="367" y="0"/>
                    <a:pt x="367" y="0"/>
                    <a:pt x="367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7" y="92"/>
                    <a:pt x="367" y="92"/>
                    <a:pt x="367" y="92"/>
                  </a:cubicBezTo>
                  <a:close/>
                  <a:moveTo>
                    <a:pt x="394" y="59"/>
                  </a:moveTo>
                  <a:cubicBezTo>
                    <a:pt x="394" y="43"/>
                    <a:pt x="399" y="27"/>
                    <a:pt x="419" y="27"/>
                  </a:cubicBezTo>
                  <a:cubicBezTo>
                    <a:pt x="439" y="27"/>
                    <a:pt x="444" y="43"/>
                    <a:pt x="444" y="59"/>
                  </a:cubicBezTo>
                  <a:cubicBezTo>
                    <a:pt x="444" y="77"/>
                    <a:pt x="439" y="93"/>
                    <a:pt x="419" y="93"/>
                  </a:cubicBezTo>
                  <a:cubicBezTo>
                    <a:pt x="399" y="93"/>
                    <a:pt x="394" y="77"/>
                    <a:pt x="394" y="59"/>
                  </a:cubicBezTo>
                  <a:close/>
                  <a:moveTo>
                    <a:pt x="435" y="59"/>
                  </a:moveTo>
                  <a:cubicBezTo>
                    <a:pt x="435" y="50"/>
                    <a:pt x="431" y="34"/>
                    <a:pt x="419" y="34"/>
                  </a:cubicBezTo>
                  <a:cubicBezTo>
                    <a:pt x="406" y="34"/>
                    <a:pt x="403" y="50"/>
                    <a:pt x="403" y="59"/>
                  </a:cubicBezTo>
                  <a:cubicBezTo>
                    <a:pt x="403" y="70"/>
                    <a:pt x="406" y="84"/>
                    <a:pt x="419" y="84"/>
                  </a:cubicBezTo>
                  <a:cubicBezTo>
                    <a:pt x="431" y="84"/>
                    <a:pt x="435" y="70"/>
                    <a:pt x="435" y="59"/>
                  </a:cubicBezTo>
                  <a:close/>
                  <a:moveTo>
                    <a:pt x="494" y="79"/>
                  </a:moveTo>
                  <a:cubicBezTo>
                    <a:pt x="494" y="79"/>
                    <a:pt x="494" y="79"/>
                    <a:pt x="494" y="79"/>
                  </a:cubicBezTo>
                  <a:cubicBezTo>
                    <a:pt x="491" y="86"/>
                    <a:pt x="485" y="92"/>
                    <a:pt x="476" y="92"/>
                  </a:cubicBezTo>
                  <a:cubicBezTo>
                    <a:pt x="460" y="92"/>
                    <a:pt x="455" y="74"/>
                    <a:pt x="455" y="59"/>
                  </a:cubicBezTo>
                  <a:cubicBezTo>
                    <a:pt x="455" y="47"/>
                    <a:pt x="460" y="27"/>
                    <a:pt x="476" y="27"/>
                  </a:cubicBezTo>
                  <a:cubicBezTo>
                    <a:pt x="485" y="27"/>
                    <a:pt x="491" y="30"/>
                    <a:pt x="494" y="38"/>
                  </a:cubicBezTo>
                  <a:cubicBezTo>
                    <a:pt x="494" y="38"/>
                    <a:pt x="494" y="38"/>
                    <a:pt x="494" y="38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503" y="92"/>
                    <a:pt x="503" y="92"/>
                    <a:pt x="503" y="92"/>
                  </a:cubicBezTo>
                  <a:cubicBezTo>
                    <a:pt x="503" y="110"/>
                    <a:pt x="494" y="118"/>
                    <a:pt x="476" y="118"/>
                  </a:cubicBezTo>
                  <a:cubicBezTo>
                    <a:pt x="469" y="118"/>
                    <a:pt x="466" y="118"/>
                    <a:pt x="458" y="117"/>
                  </a:cubicBezTo>
                  <a:cubicBezTo>
                    <a:pt x="458" y="108"/>
                    <a:pt x="458" y="108"/>
                    <a:pt x="458" y="108"/>
                  </a:cubicBezTo>
                  <a:cubicBezTo>
                    <a:pt x="464" y="110"/>
                    <a:pt x="469" y="111"/>
                    <a:pt x="474" y="111"/>
                  </a:cubicBezTo>
                  <a:cubicBezTo>
                    <a:pt x="489" y="111"/>
                    <a:pt x="494" y="104"/>
                    <a:pt x="494" y="90"/>
                  </a:cubicBezTo>
                  <a:cubicBezTo>
                    <a:pt x="494" y="79"/>
                    <a:pt x="494" y="79"/>
                    <a:pt x="494" y="79"/>
                  </a:cubicBezTo>
                  <a:cubicBezTo>
                    <a:pt x="494" y="79"/>
                    <a:pt x="494" y="79"/>
                    <a:pt x="494" y="79"/>
                  </a:cubicBezTo>
                  <a:close/>
                  <a:moveTo>
                    <a:pt x="494" y="59"/>
                  </a:moveTo>
                  <a:cubicBezTo>
                    <a:pt x="494" y="50"/>
                    <a:pt x="491" y="34"/>
                    <a:pt x="478" y="34"/>
                  </a:cubicBezTo>
                  <a:cubicBezTo>
                    <a:pt x="467" y="34"/>
                    <a:pt x="466" y="52"/>
                    <a:pt x="466" y="61"/>
                  </a:cubicBezTo>
                  <a:cubicBezTo>
                    <a:pt x="466" y="68"/>
                    <a:pt x="467" y="84"/>
                    <a:pt x="478" y="84"/>
                  </a:cubicBezTo>
                  <a:cubicBezTo>
                    <a:pt x="491" y="84"/>
                    <a:pt x="494" y="68"/>
                    <a:pt x="494" y="59"/>
                  </a:cubicBezTo>
                  <a:close/>
                  <a:moveTo>
                    <a:pt x="528" y="117"/>
                  </a:moveTo>
                  <a:cubicBezTo>
                    <a:pt x="537" y="92"/>
                    <a:pt x="537" y="92"/>
                    <a:pt x="537" y="92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23" y="29"/>
                    <a:pt x="523" y="29"/>
                    <a:pt x="523" y="29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59" y="29"/>
                    <a:pt x="559" y="29"/>
                    <a:pt x="559" y="29"/>
                  </a:cubicBezTo>
                  <a:cubicBezTo>
                    <a:pt x="568" y="29"/>
                    <a:pt x="568" y="29"/>
                    <a:pt x="568" y="29"/>
                  </a:cubicBezTo>
                  <a:cubicBezTo>
                    <a:pt x="537" y="117"/>
                    <a:pt x="537" y="117"/>
                    <a:pt x="537" y="117"/>
                  </a:cubicBezTo>
                  <a:cubicBezTo>
                    <a:pt x="528" y="117"/>
                    <a:pt x="528" y="117"/>
                    <a:pt x="528" y="117"/>
                  </a:cubicBezTo>
                  <a:cubicBezTo>
                    <a:pt x="528" y="117"/>
                    <a:pt x="528" y="117"/>
                    <a:pt x="528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375400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89713" y="3621091"/>
              <a:ext cx="2020888" cy="458787"/>
            </a:xfrm>
            <a:custGeom>
              <a:avLst/>
              <a:gdLst>
                <a:gd name="T0" fmla="*/ 65 w 539"/>
                <a:gd name="T1" fmla="*/ 47 h 122"/>
                <a:gd name="T2" fmla="*/ 54 w 539"/>
                <a:gd name="T3" fmla="*/ 47 h 122"/>
                <a:gd name="T4" fmla="*/ 33 w 539"/>
                <a:gd name="T5" fmla="*/ 86 h 122"/>
                <a:gd name="T6" fmla="*/ 81 w 539"/>
                <a:gd name="T7" fmla="*/ 31 h 122"/>
                <a:gd name="T8" fmla="*/ 90 w 539"/>
                <a:gd name="T9" fmla="*/ 41 h 122"/>
                <a:gd name="T10" fmla="*/ 106 w 539"/>
                <a:gd name="T11" fmla="*/ 95 h 122"/>
                <a:gd name="T12" fmla="*/ 90 w 539"/>
                <a:gd name="T13" fmla="*/ 122 h 122"/>
                <a:gd name="T14" fmla="*/ 119 w 539"/>
                <a:gd name="T15" fmla="*/ 59 h 122"/>
                <a:gd name="T16" fmla="*/ 105 w 539"/>
                <a:gd name="T17" fmla="*/ 86 h 122"/>
                <a:gd name="T18" fmla="*/ 171 w 539"/>
                <a:gd name="T19" fmla="*/ 95 h 122"/>
                <a:gd name="T20" fmla="*/ 187 w 539"/>
                <a:gd name="T21" fmla="*/ 52 h 122"/>
                <a:gd name="T22" fmla="*/ 149 w 539"/>
                <a:gd name="T23" fmla="*/ 59 h 122"/>
                <a:gd name="T24" fmla="*/ 185 w 539"/>
                <a:gd name="T25" fmla="*/ 94 h 122"/>
                <a:gd name="T26" fmla="*/ 164 w 539"/>
                <a:gd name="T27" fmla="*/ 36 h 122"/>
                <a:gd name="T28" fmla="*/ 176 w 539"/>
                <a:gd name="T29" fmla="*/ 49 h 122"/>
                <a:gd name="T30" fmla="*/ 211 w 539"/>
                <a:gd name="T31" fmla="*/ 31 h 122"/>
                <a:gd name="T32" fmla="*/ 232 w 539"/>
                <a:gd name="T33" fmla="*/ 29 h 122"/>
                <a:gd name="T34" fmla="*/ 211 w 539"/>
                <a:gd name="T35" fmla="*/ 94 h 122"/>
                <a:gd name="T36" fmla="*/ 273 w 539"/>
                <a:gd name="T37" fmla="*/ 94 h 122"/>
                <a:gd name="T38" fmla="*/ 254 w 539"/>
                <a:gd name="T39" fmla="*/ 95 h 122"/>
                <a:gd name="T40" fmla="*/ 273 w 539"/>
                <a:gd name="T41" fmla="*/ 56 h 122"/>
                <a:gd name="T42" fmla="*/ 239 w 539"/>
                <a:gd name="T43" fmla="*/ 47 h 122"/>
                <a:gd name="T44" fmla="*/ 282 w 539"/>
                <a:gd name="T45" fmla="*/ 94 h 122"/>
                <a:gd name="T46" fmla="*/ 268 w 539"/>
                <a:gd name="T47" fmla="*/ 65 h 122"/>
                <a:gd name="T48" fmla="*/ 272 w 539"/>
                <a:gd name="T49" fmla="*/ 77 h 122"/>
                <a:gd name="T50" fmla="*/ 268 w 539"/>
                <a:gd name="T51" fmla="*/ 65 h 122"/>
                <a:gd name="T52" fmla="*/ 308 w 539"/>
                <a:gd name="T53" fmla="*/ 79 h 122"/>
                <a:gd name="T54" fmla="*/ 297 w 539"/>
                <a:gd name="T55" fmla="*/ 31 h 122"/>
                <a:gd name="T56" fmla="*/ 317 w 539"/>
                <a:gd name="T57" fmla="*/ 9 h 122"/>
                <a:gd name="T58" fmla="*/ 333 w 539"/>
                <a:gd name="T59" fmla="*/ 38 h 122"/>
                <a:gd name="T60" fmla="*/ 326 w 539"/>
                <a:gd name="T61" fmla="*/ 86 h 122"/>
                <a:gd name="T62" fmla="*/ 333 w 539"/>
                <a:gd name="T63" fmla="*/ 94 h 122"/>
                <a:gd name="T64" fmla="*/ 356 w 539"/>
                <a:gd name="T65" fmla="*/ 2 h 122"/>
                <a:gd name="T66" fmla="*/ 345 w 539"/>
                <a:gd name="T67" fmla="*/ 13 h 122"/>
                <a:gd name="T68" fmla="*/ 354 w 539"/>
                <a:gd name="T69" fmla="*/ 31 h 122"/>
                <a:gd name="T70" fmla="*/ 345 w 539"/>
                <a:gd name="T71" fmla="*/ 94 h 122"/>
                <a:gd name="T72" fmla="*/ 423 w 539"/>
                <a:gd name="T73" fmla="*/ 61 h 122"/>
                <a:gd name="T74" fmla="*/ 414 w 539"/>
                <a:gd name="T75" fmla="*/ 61 h 122"/>
                <a:gd name="T76" fmla="*/ 397 w 539"/>
                <a:gd name="T77" fmla="*/ 86 h 122"/>
                <a:gd name="T78" fmla="*/ 475 w 539"/>
                <a:gd name="T79" fmla="*/ 58 h 122"/>
                <a:gd name="T80" fmla="*/ 448 w 539"/>
                <a:gd name="T81" fmla="*/ 94 h 122"/>
                <a:gd name="T82" fmla="*/ 448 w 539"/>
                <a:gd name="T83" fmla="*/ 31 h 122"/>
                <a:gd name="T84" fmla="*/ 467 w 539"/>
                <a:gd name="T85" fmla="*/ 29 h 122"/>
                <a:gd name="T86" fmla="*/ 475 w 539"/>
                <a:gd name="T87" fmla="*/ 94 h 122"/>
                <a:gd name="T88" fmla="*/ 514 w 539"/>
                <a:gd name="T89" fmla="*/ 86 h 122"/>
                <a:gd name="T90" fmla="*/ 512 w 539"/>
                <a:gd name="T91" fmla="*/ 63 h 122"/>
                <a:gd name="T92" fmla="*/ 536 w 539"/>
                <a:gd name="T93" fmla="*/ 31 h 122"/>
                <a:gd name="T94" fmla="*/ 507 w 539"/>
                <a:gd name="T95" fmla="*/ 45 h 122"/>
                <a:gd name="T96" fmla="*/ 539 w 539"/>
                <a:gd name="T97" fmla="*/ 76 h 122"/>
                <a:gd name="T98" fmla="*/ 498 w 539"/>
                <a:gd name="T99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122">
                  <a:moveTo>
                    <a:pt x="0" y="47"/>
                  </a:moveTo>
                  <a:cubicBezTo>
                    <a:pt x="0" y="25"/>
                    <a:pt x="6" y="0"/>
                    <a:pt x="33" y="0"/>
                  </a:cubicBezTo>
                  <a:cubicBezTo>
                    <a:pt x="60" y="0"/>
                    <a:pt x="65" y="25"/>
                    <a:pt x="65" y="47"/>
                  </a:cubicBezTo>
                  <a:cubicBezTo>
                    <a:pt x="65" y="68"/>
                    <a:pt x="60" y="95"/>
                    <a:pt x="33" y="95"/>
                  </a:cubicBezTo>
                  <a:cubicBezTo>
                    <a:pt x="6" y="95"/>
                    <a:pt x="0" y="68"/>
                    <a:pt x="0" y="47"/>
                  </a:cubicBezTo>
                  <a:close/>
                  <a:moveTo>
                    <a:pt x="54" y="47"/>
                  </a:moveTo>
                  <a:cubicBezTo>
                    <a:pt x="54" y="32"/>
                    <a:pt x="52" y="9"/>
                    <a:pt x="33" y="9"/>
                  </a:cubicBezTo>
                  <a:cubicBezTo>
                    <a:pt x="13" y="9"/>
                    <a:pt x="11" y="32"/>
                    <a:pt x="11" y="47"/>
                  </a:cubicBezTo>
                  <a:cubicBezTo>
                    <a:pt x="11" y="61"/>
                    <a:pt x="13" y="86"/>
                    <a:pt x="33" y="86"/>
                  </a:cubicBezTo>
                  <a:cubicBezTo>
                    <a:pt x="52" y="86"/>
                    <a:pt x="54" y="61"/>
                    <a:pt x="54" y="47"/>
                  </a:cubicBezTo>
                  <a:close/>
                  <a:moveTo>
                    <a:pt x="81" y="122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2" y="32"/>
                    <a:pt x="99" y="29"/>
                    <a:pt x="106" y="29"/>
                  </a:cubicBezTo>
                  <a:cubicBezTo>
                    <a:pt x="126" y="29"/>
                    <a:pt x="128" y="47"/>
                    <a:pt x="128" y="61"/>
                  </a:cubicBezTo>
                  <a:cubicBezTo>
                    <a:pt x="128" y="76"/>
                    <a:pt x="124" y="95"/>
                    <a:pt x="106" y="95"/>
                  </a:cubicBezTo>
                  <a:cubicBezTo>
                    <a:pt x="99" y="95"/>
                    <a:pt x="94" y="90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122"/>
                    <a:pt x="81" y="122"/>
                    <a:pt x="81" y="122"/>
                  </a:cubicBezTo>
                  <a:close/>
                  <a:moveTo>
                    <a:pt x="119" y="59"/>
                  </a:moveTo>
                  <a:cubicBezTo>
                    <a:pt x="119" y="50"/>
                    <a:pt x="117" y="36"/>
                    <a:pt x="105" y="36"/>
                  </a:cubicBezTo>
                  <a:cubicBezTo>
                    <a:pt x="94" y="36"/>
                    <a:pt x="90" y="52"/>
                    <a:pt x="90" y="61"/>
                  </a:cubicBezTo>
                  <a:cubicBezTo>
                    <a:pt x="90" y="70"/>
                    <a:pt x="94" y="86"/>
                    <a:pt x="105" y="86"/>
                  </a:cubicBezTo>
                  <a:cubicBezTo>
                    <a:pt x="117" y="86"/>
                    <a:pt x="119" y="68"/>
                    <a:pt x="119" y="59"/>
                  </a:cubicBezTo>
                  <a:close/>
                  <a:moveTo>
                    <a:pt x="185" y="94"/>
                  </a:moveTo>
                  <a:cubicBezTo>
                    <a:pt x="180" y="94"/>
                    <a:pt x="175" y="95"/>
                    <a:pt x="171" y="95"/>
                  </a:cubicBezTo>
                  <a:cubicBezTo>
                    <a:pt x="148" y="95"/>
                    <a:pt x="140" y="81"/>
                    <a:pt x="140" y="59"/>
                  </a:cubicBezTo>
                  <a:cubicBezTo>
                    <a:pt x="140" y="43"/>
                    <a:pt x="146" y="29"/>
                    <a:pt x="164" y="29"/>
                  </a:cubicBezTo>
                  <a:cubicBezTo>
                    <a:pt x="178" y="29"/>
                    <a:pt x="187" y="38"/>
                    <a:pt x="187" y="52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74"/>
                    <a:pt x="157" y="86"/>
                    <a:pt x="173" y="86"/>
                  </a:cubicBezTo>
                  <a:cubicBezTo>
                    <a:pt x="176" y="86"/>
                    <a:pt x="180" y="86"/>
                    <a:pt x="185" y="85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4"/>
                    <a:pt x="185" y="94"/>
                    <a:pt x="185" y="94"/>
                  </a:cubicBezTo>
                  <a:close/>
                  <a:moveTo>
                    <a:pt x="176" y="49"/>
                  </a:moveTo>
                  <a:cubicBezTo>
                    <a:pt x="176" y="41"/>
                    <a:pt x="171" y="36"/>
                    <a:pt x="164" y="36"/>
                  </a:cubicBezTo>
                  <a:cubicBezTo>
                    <a:pt x="157" y="36"/>
                    <a:pt x="151" y="41"/>
                    <a:pt x="15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9"/>
                    <a:pt x="176" y="49"/>
                    <a:pt x="176" y="49"/>
                  </a:cubicBezTo>
                  <a:close/>
                  <a:moveTo>
                    <a:pt x="202" y="94"/>
                  </a:moveTo>
                  <a:cubicBezTo>
                    <a:pt x="202" y="31"/>
                    <a:pt x="202" y="31"/>
                    <a:pt x="202" y="31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4" y="32"/>
                    <a:pt x="221" y="29"/>
                    <a:pt x="232" y="2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16" y="38"/>
                    <a:pt x="211" y="54"/>
                    <a:pt x="211" y="67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02" y="94"/>
                    <a:pt x="202" y="94"/>
                    <a:pt x="202" y="94"/>
                  </a:cubicBezTo>
                  <a:cubicBezTo>
                    <a:pt x="202" y="94"/>
                    <a:pt x="202" y="94"/>
                    <a:pt x="202" y="94"/>
                  </a:cubicBezTo>
                  <a:close/>
                  <a:moveTo>
                    <a:pt x="273" y="94"/>
                  </a:moveTo>
                  <a:cubicBezTo>
                    <a:pt x="273" y="85"/>
                    <a:pt x="273" y="85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0" y="92"/>
                    <a:pt x="261" y="95"/>
                    <a:pt x="254" y="95"/>
                  </a:cubicBezTo>
                  <a:cubicBezTo>
                    <a:pt x="243" y="95"/>
                    <a:pt x="238" y="88"/>
                    <a:pt x="238" y="77"/>
                  </a:cubicBezTo>
                  <a:cubicBezTo>
                    <a:pt x="238" y="63"/>
                    <a:pt x="254" y="58"/>
                    <a:pt x="273" y="58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47"/>
                    <a:pt x="273" y="36"/>
                    <a:pt x="261" y="36"/>
                  </a:cubicBezTo>
                  <a:cubicBezTo>
                    <a:pt x="254" y="36"/>
                    <a:pt x="250" y="38"/>
                    <a:pt x="248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9" y="34"/>
                    <a:pt x="250" y="29"/>
                    <a:pt x="261" y="29"/>
                  </a:cubicBezTo>
                  <a:cubicBezTo>
                    <a:pt x="275" y="29"/>
                    <a:pt x="282" y="34"/>
                    <a:pt x="282" y="49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lose/>
                  <a:moveTo>
                    <a:pt x="268" y="65"/>
                  </a:moveTo>
                  <a:cubicBezTo>
                    <a:pt x="261" y="65"/>
                    <a:pt x="248" y="68"/>
                    <a:pt x="248" y="77"/>
                  </a:cubicBezTo>
                  <a:cubicBezTo>
                    <a:pt x="248" y="83"/>
                    <a:pt x="252" y="86"/>
                    <a:pt x="255" y="86"/>
                  </a:cubicBezTo>
                  <a:cubicBezTo>
                    <a:pt x="263" y="86"/>
                    <a:pt x="268" y="83"/>
                    <a:pt x="272" y="77"/>
                  </a:cubicBezTo>
                  <a:cubicBezTo>
                    <a:pt x="273" y="72"/>
                    <a:pt x="273" y="70"/>
                    <a:pt x="273" y="65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68" y="65"/>
                    <a:pt x="268" y="65"/>
                    <a:pt x="268" y="65"/>
                  </a:cubicBezTo>
                  <a:close/>
                  <a:moveTo>
                    <a:pt x="333" y="94"/>
                  </a:moveTo>
                  <a:cubicBezTo>
                    <a:pt x="329" y="95"/>
                    <a:pt x="327" y="95"/>
                    <a:pt x="324" y="95"/>
                  </a:cubicBezTo>
                  <a:cubicBezTo>
                    <a:pt x="313" y="95"/>
                    <a:pt x="308" y="90"/>
                    <a:pt x="308" y="7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7" y="31"/>
                    <a:pt x="297" y="31"/>
                    <a:pt x="297" y="31"/>
                  </a:cubicBezTo>
                  <a:cubicBezTo>
                    <a:pt x="308" y="31"/>
                    <a:pt x="308" y="31"/>
                    <a:pt x="308" y="31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77"/>
                    <a:pt x="317" y="77"/>
                    <a:pt x="317" y="77"/>
                  </a:cubicBezTo>
                  <a:cubicBezTo>
                    <a:pt x="317" y="83"/>
                    <a:pt x="318" y="86"/>
                    <a:pt x="326" y="86"/>
                  </a:cubicBezTo>
                  <a:cubicBezTo>
                    <a:pt x="329" y="86"/>
                    <a:pt x="329" y="86"/>
                    <a:pt x="333" y="86"/>
                  </a:cubicBezTo>
                  <a:cubicBezTo>
                    <a:pt x="333" y="94"/>
                    <a:pt x="333" y="94"/>
                    <a:pt x="333" y="94"/>
                  </a:cubicBezTo>
                  <a:cubicBezTo>
                    <a:pt x="333" y="94"/>
                    <a:pt x="333" y="94"/>
                    <a:pt x="333" y="94"/>
                  </a:cubicBezTo>
                  <a:close/>
                  <a:moveTo>
                    <a:pt x="345" y="13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6" y="2"/>
                    <a:pt x="356" y="2"/>
                    <a:pt x="356" y="2"/>
                  </a:cubicBezTo>
                  <a:cubicBezTo>
                    <a:pt x="356" y="13"/>
                    <a:pt x="356" y="13"/>
                    <a:pt x="356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lose/>
                  <a:moveTo>
                    <a:pt x="345" y="94"/>
                  </a:moveTo>
                  <a:cubicBezTo>
                    <a:pt x="345" y="31"/>
                    <a:pt x="345" y="31"/>
                    <a:pt x="345" y="31"/>
                  </a:cubicBezTo>
                  <a:cubicBezTo>
                    <a:pt x="354" y="31"/>
                    <a:pt x="354" y="31"/>
                    <a:pt x="354" y="31"/>
                  </a:cubicBezTo>
                  <a:cubicBezTo>
                    <a:pt x="354" y="94"/>
                    <a:pt x="354" y="94"/>
                    <a:pt x="354" y="94"/>
                  </a:cubicBezTo>
                  <a:cubicBezTo>
                    <a:pt x="345" y="94"/>
                    <a:pt x="345" y="94"/>
                    <a:pt x="345" y="94"/>
                  </a:cubicBezTo>
                  <a:cubicBezTo>
                    <a:pt x="345" y="94"/>
                    <a:pt x="345" y="94"/>
                    <a:pt x="345" y="94"/>
                  </a:cubicBezTo>
                  <a:close/>
                  <a:moveTo>
                    <a:pt x="372" y="61"/>
                  </a:moveTo>
                  <a:cubicBezTo>
                    <a:pt x="372" y="45"/>
                    <a:pt x="378" y="29"/>
                    <a:pt x="397" y="29"/>
                  </a:cubicBezTo>
                  <a:cubicBezTo>
                    <a:pt x="417" y="29"/>
                    <a:pt x="423" y="45"/>
                    <a:pt x="423" y="61"/>
                  </a:cubicBezTo>
                  <a:cubicBezTo>
                    <a:pt x="423" y="79"/>
                    <a:pt x="417" y="95"/>
                    <a:pt x="397" y="95"/>
                  </a:cubicBezTo>
                  <a:cubicBezTo>
                    <a:pt x="378" y="95"/>
                    <a:pt x="372" y="79"/>
                    <a:pt x="372" y="61"/>
                  </a:cubicBezTo>
                  <a:close/>
                  <a:moveTo>
                    <a:pt x="414" y="61"/>
                  </a:moveTo>
                  <a:cubicBezTo>
                    <a:pt x="414" y="52"/>
                    <a:pt x="410" y="36"/>
                    <a:pt x="397" y="36"/>
                  </a:cubicBezTo>
                  <a:cubicBezTo>
                    <a:pt x="385" y="36"/>
                    <a:pt x="381" y="52"/>
                    <a:pt x="381" y="61"/>
                  </a:cubicBezTo>
                  <a:cubicBezTo>
                    <a:pt x="381" y="72"/>
                    <a:pt x="385" y="86"/>
                    <a:pt x="397" y="86"/>
                  </a:cubicBezTo>
                  <a:cubicBezTo>
                    <a:pt x="410" y="86"/>
                    <a:pt x="414" y="72"/>
                    <a:pt x="414" y="61"/>
                  </a:cubicBezTo>
                  <a:close/>
                  <a:moveTo>
                    <a:pt x="475" y="94"/>
                  </a:moveTo>
                  <a:cubicBezTo>
                    <a:pt x="475" y="58"/>
                    <a:pt x="475" y="58"/>
                    <a:pt x="475" y="58"/>
                  </a:cubicBezTo>
                  <a:cubicBezTo>
                    <a:pt x="475" y="50"/>
                    <a:pt x="476" y="38"/>
                    <a:pt x="466" y="38"/>
                  </a:cubicBezTo>
                  <a:cubicBezTo>
                    <a:pt x="453" y="38"/>
                    <a:pt x="448" y="58"/>
                    <a:pt x="448" y="67"/>
                  </a:cubicBezTo>
                  <a:cubicBezTo>
                    <a:pt x="448" y="94"/>
                    <a:pt x="448" y="94"/>
                    <a:pt x="448" y="94"/>
                  </a:cubicBezTo>
                  <a:cubicBezTo>
                    <a:pt x="439" y="94"/>
                    <a:pt x="439" y="94"/>
                    <a:pt x="439" y="94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51" y="34"/>
                    <a:pt x="457" y="29"/>
                    <a:pt x="467" y="29"/>
                  </a:cubicBezTo>
                  <a:cubicBezTo>
                    <a:pt x="478" y="29"/>
                    <a:pt x="484" y="38"/>
                    <a:pt x="484" y="49"/>
                  </a:cubicBezTo>
                  <a:cubicBezTo>
                    <a:pt x="484" y="94"/>
                    <a:pt x="484" y="94"/>
                    <a:pt x="484" y="94"/>
                  </a:cubicBezTo>
                  <a:cubicBezTo>
                    <a:pt x="475" y="94"/>
                    <a:pt x="475" y="94"/>
                    <a:pt x="475" y="94"/>
                  </a:cubicBezTo>
                  <a:cubicBezTo>
                    <a:pt x="475" y="94"/>
                    <a:pt x="475" y="94"/>
                    <a:pt x="475" y="94"/>
                  </a:cubicBezTo>
                  <a:close/>
                  <a:moveTo>
                    <a:pt x="498" y="85"/>
                  </a:moveTo>
                  <a:cubicBezTo>
                    <a:pt x="503" y="86"/>
                    <a:pt x="509" y="86"/>
                    <a:pt x="514" y="86"/>
                  </a:cubicBezTo>
                  <a:cubicBezTo>
                    <a:pt x="521" y="86"/>
                    <a:pt x="530" y="85"/>
                    <a:pt x="530" y="77"/>
                  </a:cubicBezTo>
                  <a:cubicBezTo>
                    <a:pt x="530" y="70"/>
                    <a:pt x="523" y="68"/>
                    <a:pt x="518" y="65"/>
                  </a:cubicBezTo>
                  <a:cubicBezTo>
                    <a:pt x="512" y="63"/>
                    <a:pt x="512" y="63"/>
                    <a:pt x="512" y="63"/>
                  </a:cubicBezTo>
                  <a:cubicBezTo>
                    <a:pt x="505" y="59"/>
                    <a:pt x="498" y="56"/>
                    <a:pt x="498" y="45"/>
                  </a:cubicBezTo>
                  <a:cubicBezTo>
                    <a:pt x="498" y="32"/>
                    <a:pt x="509" y="29"/>
                    <a:pt x="520" y="29"/>
                  </a:cubicBezTo>
                  <a:cubicBezTo>
                    <a:pt x="525" y="29"/>
                    <a:pt x="530" y="29"/>
                    <a:pt x="536" y="31"/>
                  </a:cubicBezTo>
                  <a:cubicBezTo>
                    <a:pt x="536" y="40"/>
                    <a:pt x="536" y="40"/>
                    <a:pt x="536" y="40"/>
                  </a:cubicBezTo>
                  <a:cubicBezTo>
                    <a:pt x="530" y="38"/>
                    <a:pt x="525" y="36"/>
                    <a:pt x="520" y="36"/>
                  </a:cubicBezTo>
                  <a:cubicBezTo>
                    <a:pt x="516" y="36"/>
                    <a:pt x="507" y="38"/>
                    <a:pt x="507" y="45"/>
                  </a:cubicBezTo>
                  <a:cubicBezTo>
                    <a:pt x="507" y="50"/>
                    <a:pt x="514" y="52"/>
                    <a:pt x="520" y="54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32" y="63"/>
                    <a:pt x="539" y="65"/>
                    <a:pt x="539" y="76"/>
                  </a:cubicBezTo>
                  <a:cubicBezTo>
                    <a:pt x="539" y="90"/>
                    <a:pt x="529" y="95"/>
                    <a:pt x="516" y="95"/>
                  </a:cubicBezTo>
                  <a:cubicBezTo>
                    <a:pt x="509" y="95"/>
                    <a:pt x="503" y="94"/>
                    <a:pt x="498" y="92"/>
                  </a:cubicBezTo>
                  <a:cubicBezTo>
                    <a:pt x="498" y="85"/>
                    <a:pt x="498" y="85"/>
                    <a:pt x="498" y="85"/>
                  </a:cubicBezTo>
                  <a:cubicBezTo>
                    <a:pt x="498" y="85"/>
                    <a:pt x="498" y="85"/>
                    <a:pt x="49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8" name="Group 37"/>
          <p:cNvGrpSpPr/>
          <p:nvPr userDrawn="1"/>
        </p:nvGrpSpPr>
        <p:grpSpPr>
          <a:xfrm>
            <a:off x="462100" y="4374854"/>
            <a:ext cx="3920730" cy="550287"/>
            <a:chOff x="1681163" y="2122488"/>
            <a:chExt cx="2740025" cy="512762"/>
          </a:xfrm>
        </p:grpSpPr>
        <p:sp>
          <p:nvSpPr>
            <p:cNvPr id="39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684338" y="2125663"/>
              <a:ext cx="2733675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40" name="Group 39"/>
            <p:cNvGrpSpPr/>
            <p:nvPr userDrawn="1"/>
          </p:nvGrpSpPr>
          <p:grpSpPr>
            <a:xfrm>
              <a:off x="3233738" y="2293938"/>
              <a:ext cx="1187450" cy="341312"/>
              <a:chOff x="3233738" y="2293938"/>
              <a:chExt cx="1187450" cy="341312"/>
            </a:xfrm>
            <a:solidFill>
              <a:srgbClr val="FF0000"/>
            </a:solidFill>
          </p:grpSpPr>
          <p:sp>
            <p:nvSpPr>
              <p:cNvPr id="43" name="Freeform 6"/>
              <p:cNvSpPr>
                <a:spLocks/>
              </p:cNvSpPr>
              <p:nvPr userDrawn="1"/>
            </p:nvSpPr>
            <p:spPr bwMode="auto">
              <a:xfrm>
                <a:off x="3233738" y="2351088"/>
                <a:ext cx="127000" cy="206375"/>
              </a:xfrm>
              <a:custGeom>
                <a:avLst/>
                <a:gdLst>
                  <a:gd name="T0" fmla="*/ 0 w 34"/>
                  <a:gd name="T1" fmla="*/ 47 h 55"/>
                  <a:gd name="T2" fmla="*/ 14 w 34"/>
                  <a:gd name="T3" fmla="*/ 50 h 55"/>
                  <a:gd name="T4" fmla="*/ 27 w 34"/>
                  <a:gd name="T5" fmla="*/ 40 h 55"/>
                  <a:gd name="T6" fmla="*/ 0 w 34"/>
                  <a:gd name="T7" fmla="*/ 14 h 55"/>
                  <a:gd name="T8" fmla="*/ 18 w 34"/>
                  <a:gd name="T9" fmla="*/ 0 h 55"/>
                  <a:gd name="T10" fmla="*/ 31 w 34"/>
                  <a:gd name="T11" fmla="*/ 2 h 55"/>
                  <a:gd name="T12" fmla="*/ 31 w 34"/>
                  <a:gd name="T13" fmla="*/ 7 h 55"/>
                  <a:gd name="T14" fmla="*/ 18 w 34"/>
                  <a:gd name="T15" fmla="*/ 5 h 55"/>
                  <a:gd name="T16" fmla="*/ 7 w 34"/>
                  <a:gd name="T17" fmla="*/ 13 h 55"/>
                  <a:gd name="T18" fmla="*/ 17 w 34"/>
                  <a:gd name="T19" fmla="*/ 22 h 55"/>
                  <a:gd name="T20" fmla="*/ 22 w 34"/>
                  <a:gd name="T21" fmla="*/ 24 h 55"/>
                  <a:gd name="T22" fmla="*/ 34 w 34"/>
                  <a:gd name="T23" fmla="*/ 39 h 55"/>
                  <a:gd name="T24" fmla="*/ 14 w 34"/>
                  <a:gd name="T25" fmla="*/ 55 h 55"/>
                  <a:gd name="T26" fmla="*/ 0 w 34"/>
                  <a:gd name="T27" fmla="*/ 53 h 55"/>
                  <a:gd name="T28" fmla="*/ 0 w 34"/>
                  <a:gd name="T29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5">
                    <a:moveTo>
                      <a:pt x="0" y="47"/>
                    </a:moveTo>
                    <a:cubicBezTo>
                      <a:pt x="4" y="48"/>
                      <a:pt x="9" y="50"/>
                      <a:pt x="14" y="50"/>
                    </a:cubicBezTo>
                    <a:cubicBezTo>
                      <a:pt x="21" y="50"/>
                      <a:pt x="27" y="47"/>
                      <a:pt x="27" y="40"/>
                    </a:cubicBezTo>
                    <a:cubicBezTo>
                      <a:pt x="27" y="27"/>
                      <a:pt x="0" y="29"/>
                      <a:pt x="0" y="14"/>
                    </a:cubicBezTo>
                    <a:cubicBezTo>
                      <a:pt x="0" y="3"/>
                      <a:pt x="8" y="0"/>
                      <a:pt x="18" y="0"/>
                    </a:cubicBezTo>
                    <a:cubicBezTo>
                      <a:pt x="22" y="0"/>
                      <a:pt x="26" y="1"/>
                      <a:pt x="31" y="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7" y="6"/>
                      <a:pt x="22" y="5"/>
                      <a:pt x="18" y="5"/>
                    </a:cubicBezTo>
                    <a:cubicBezTo>
                      <a:pt x="14" y="5"/>
                      <a:pt x="7" y="7"/>
                      <a:pt x="7" y="13"/>
                    </a:cubicBezTo>
                    <a:cubicBezTo>
                      <a:pt x="7" y="18"/>
                      <a:pt x="13" y="20"/>
                      <a:pt x="17" y="22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8" y="28"/>
                      <a:pt x="34" y="30"/>
                      <a:pt x="34" y="39"/>
                    </a:cubicBezTo>
                    <a:cubicBezTo>
                      <a:pt x="34" y="51"/>
                      <a:pt x="24" y="55"/>
                      <a:pt x="14" y="55"/>
                    </a:cubicBezTo>
                    <a:cubicBezTo>
                      <a:pt x="10" y="55"/>
                      <a:pt x="4" y="54"/>
                      <a:pt x="0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 userDrawn="1"/>
            </p:nvSpPr>
            <p:spPr bwMode="auto">
              <a:xfrm>
                <a:off x="3379788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3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5" name="Freeform 8"/>
              <p:cNvSpPr>
                <a:spLocks/>
              </p:cNvSpPr>
              <p:nvPr userDrawn="1"/>
            </p:nvSpPr>
            <p:spPr bwMode="auto">
              <a:xfrm>
                <a:off x="3509963" y="2351088"/>
                <a:ext cx="87313" cy="201612"/>
              </a:xfrm>
              <a:custGeom>
                <a:avLst/>
                <a:gdLst>
                  <a:gd name="T0" fmla="*/ 0 w 23"/>
                  <a:gd name="T1" fmla="*/ 54 h 54"/>
                  <a:gd name="T2" fmla="*/ 0 w 23"/>
                  <a:gd name="T3" fmla="*/ 1 h 54"/>
                  <a:gd name="T4" fmla="*/ 6 w 23"/>
                  <a:gd name="T5" fmla="*/ 1 h 54"/>
                  <a:gd name="T6" fmla="*/ 6 w 23"/>
                  <a:gd name="T7" fmla="*/ 12 h 54"/>
                  <a:gd name="T8" fmla="*/ 6 w 23"/>
                  <a:gd name="T9" fmla="*/ 12 h 54"/>
                  <a:gd name="T10" fmla="*/ 23 w 23"/>
                  <a:gd name="T11" fmla="*/ 0 h 54"/>
                  <a:gd name="T12" fmla="*/ 23 w 23"/>
                  <a:gd name="T13" fmla="*/ 6 h 54"/>
                  <a:gd name="T14" fmla="*/ 6 w 23"/>
                  <a:gd name="T15" fmla="*/ 32 h 54"/>
                  <a:gd name="T16" fmla="*/ 6 w 23"/>
                  <a:gd name="T17" fmla="*/ 54 h 54"/>
                  <a:gd name="T18" fmla="*/ 0 w 23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4"/>
                      <a:pt x="15" y="0"/>
                      <a:pt x="23" y="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9" y="6"/>
                      <a:pt x="6" y="22"/>
                      <a:pt x="6" y="32"/>
                    </a:cubicBezTo>
                    <a:cubicBezTo>
                      <a:pt x="6" y="54"/>
                      <a:pt x="6" y="54"/>
                      <a:pt x="6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6" name="Freeform 9"/>
              <p:cNvSpPr>
                <a:spLocks noEditPoints="1"/>
              </p:cNvSpPr>
              <p:nvPr userDrawn="1"/>
            </p:nvSpPr>
            <p:spPr bwMode="auto">
              <a:xfrm>
                <a:off x="3616326" y="2351088"/>
                <a:ext cx="134938" cy="206375"/>
              </a:xfrm>
              <a:custGeom>
                <a:avLst/>
                <a:gdLst>
                  <a:gd name="T0" fmla="*/ 30 w 36"/>
                  <a:gd name="T1" fmla="*/ 54 h 55"/>
                  <a:gd name="T2" fmla="*/ 30 w 36"/>
                  <a:gd name="T3" fmla="*/ 46 h 55"/>
                  <a:gd name="T4" fmla="*/ 30 w 36"/>
                  <a:gd name="T5" fmla="*/ 46 h 55"/>
                  <a:gd name="T6" fmla="*/ 14 w 36"/>
                  <a:gd name="T7" fmla="*/ 55 h 55"/>
                  <a:gd name="T8" fmla="*/ 0 w 36"/>
                  <a:gd name="T9" fmla="*/ 41 h 55"/>
                  <a:gd name="T10" fmla="*/ 30 w 36"/>
                  <a:gd name="T11" fmla="*/ 24 h 55"/>
                  <a:gd name="T12" fmla="*/ 19 w 36"/>
                  <a:gd name="T13" fmla="*/ 5 h 55"/>
                  <a:gd name="T14" fmla="*/ 8 w 36"/>
                  <a:gd name="T15" fmla="*/ 14 h 55"/>
                  <a:gd name="T16" fmla="*/ 1 w 36"/>
                  <a:gd name="T17" fmla="*/ 14 h 55"/>
                  <a:gd name="T18" fmla="*/ 19 w 36"/>
                  <a:gd name="T19" fmla="*/ 0 h 55"/>
                  <a:gd name="T20" fmla="*/ 36 w 36"/>
                  <a:gd name="T21" fmla="*/ 18 h 55"/>
                  <a:gd name="T22" fmla="*/ 36 w 36"/>
                  <a:gd name="T23" fmla="*/ 54 h 55"/>
                  <a:gd name="T24" fmla="*/ 30 w 36"/>
                  <a:gd name="T25" fmla="*/ 54 h 55"/>
                  <a:gd name="T26" fmla="*/ 25 w 36"/>
                  <a:gd name="T27" fmla="*/ 29 h 55"/>
                  <a:gd name="T28" fmla="*/ 7 w 36"/>
                  <a:gd name="T29" fmla="*/ 41 h 55"/>
                  <a:gd name="T30" fmla="*/ 15 w 36"/>
                  <a:gd name="T31" fmla="*/ 48 h 55"/>
                  <a:gd name="T32" fmla="*/ 28 w 36"/>
                  <a:gd name="T33" fmla="*/ 41 h 55"/>
                  <a:gd name="T34" fmla="*/ 30 w 36"/>
                  <a:gd name="T35" fmla="*/ 29 h 55"/>
                  <a:gd name="T36" fmla="*/ 25 w 36"/>
                  <a:gd name="T37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55">
                    <a:moveTo>
                      <a:pt x="30" y="54"/>
                    </a:move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6" y="52"/>
                      <a:pt x="21" y="55"/>
                      <a:pt x="14" y="55"/>
                    </a:cubicBezTo>
                    <a:cubicBezTo>
                      <a:pt x="5" y="55"/>
                      <a:pt x="0" y="49"/>
                      <a:pt x="0" y="41"/>
                    </a:cubicBezTo>
                    <a:cubicBezTo>
                      <a:pt x="0" y="26"/>
                      <a:pt x="19" y="24"/>
                      <a:pt x="30" y="24"/>
                    </a:cubicBezTo>
                    <a:cubicBezTo>
                      <a:pt x="30" y="15"/>
                      <a:pt x="31" y="5"/>
                      <a:pt x="19" y="5"/>
                    </a:cubicBezTo>
                    <a:cubicBezTo>
                      <a:pt x="13" y="5"/>
                      <a:pt x="9" y="7"/>
                      <a:pt x="8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4"/>
                      <a:pt x="11" y="0"/>
                      <a:pt x="19" y="0"/>
                    </a:cubicBezTo>
                    <a:cubicBezTo>
                      <a:pt x="32" y="0"/>
                      <a:pt x="36" y="6"/>
                      <a:pt x="36" y="18"/>
                    </a:cubicBezTo>
                    <a:cubicBezTo>
                      <a:pt x="36" y="54"/>
                      <a:pt x="36" y="54"/>
                      <a:pt x="36" y="54"/>
                    </a:cubicBezTo>
                    <a:lnTo>
                      <a:pt x="30" y="54"/>
                    </a:lnTo>
                    <a:close/>
                    <a:moveTo>
                      <a:pt x="25" y="29"/>
                    </a:moveTo>
                    <a:cubicBezTo>
                      <a:pt x="17" y="29"/>
                      <a:pt x="7" y="32"/>
                      <a:pt x="7" y="41"/>
                    </a:cubicBezTo>
                    <a:cubicBezTo>
                      <a:pt x="7" y="45"/>
                      <a:pt x="11" y="48"/>
                      <a:pt x="15" y="48"/>
                    </a:cubicBezTo>
                    <a:cubicBezTo>
                      <a:pt x="20" y="48"/>
                      <a:pt x="25" y="45"/>
                      <a:pt x="28" y="41"/>
                    </a:cubicBezTo>
                    <a:cubicBezTo>
                      <a:pt x="30" y="37"/>
                      <a:pt x="30" y="34"/>
                      <a:pt x="30" y="29"/>
                    </a:cubicBezTo>
                    <a:lnTo>
                      <a:pt x="2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7" name="Freeform 10"/>
              <p:cNvSpPr>
                <a:spLocks/>
              </p:cNvSpPr>
              <p:nvPr userDrawn="1"/>
            </p:nvSpPr>
            <p:spPr bwMode="auto">
              <a:xfrm>
                <a:off x="3784601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2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2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8" name="Freeform 11"/>
              <p:cNvSpPr>
                <a:spLocks noEditPoints="1"/>
              </p:cNvSpPr>
              <p:nvPr userDrawn="1"/>
            </p:nvSpPr>
            <p:spPr bwMode="auto">
              <a:xfrm>
                <a:off x="3908426" y="2351088"/>
                <a:ext cx="142875" cy="206375"/>
              </a:xfrm>
              <a:custGeom>
                <a:avLst/>
                <a:gdLst>
                  <a:gd name="T0" fmla="*/ 36 w 38"/>
                  <a:gd name="T1" fmla="*/ 54 h 55"/>
                  <a:gd name="T2" fmla="*/ 25 w 38"/>
                  <a:gd name="T3" fmla="*/ 55 h 55"/>
                  <a:gd name="T4" fmla="*/ 0 w 38"/>
                  <a:gd name="T5" fmla="*/ 26 h 55"/>
                  <a:gd name="T6" fmla="*/ 20 w 38"/>
                  <a:gd name="T7" fmla="*/ 0 h 55"/>
                  <a:gd name="T8" fmla="*/ 38 w 38"/>
                  <a:gd name="T9" fmla="*/ 19 h 55"/>
                  <a:gd name="T10" fmla="*/ 38 w 38"/>
                  <a:gd name="T11" fmla="*/ 21 h 55"/>
                  <a:gd name="T12" fmla="*/ 7 w 38"/>
                  <a:gd name="T13" fmla="*/ 21 h 55"/>
                  <a:gd name="T14" fmla="*/ 7 w 38"/>
                  <a:gd name="T15" fmla="*/ 27 h 55"/>
                  <a:gd name="T16" fmla="*/ 27 w 38"/>
                  <a:gd name="T17" fmla="*/ 50 h 55"/>
                  <a:gd name="T18" fmla="*/ 36 w 38"/>
                  <a:gd name="T19" fmla="*/ 48 h 55"/>
                  <a:gd name="T20" fmla="*/ 36 w 38"/>
                  <a:gd name="T21" fmla="*/ 54 h 55"/>
                  <a:gd name="T22" fmla="*/ 31 w 38"/>
                  <a:gd name="T23" fmla="*/ 16 h 55"/>
                  <a:gd name="T24" fmla="*/ 20 w 38"/>
                  <a:gd name="T25" fmla="*/ 5 h 55"/>
                  <a:gd name="T26" fmla="*/ 7 w 38"/>
                  <a:gd name="T27" fmla="*/ 16 h 55"/>
                  <a:gd name="T28" fmla="*/ 31 w 38"/>
                  <a:gd name="T29" fmla="*/ 1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5">
                    <a:moveTo>
                      <a:pt x="36" y="54"/>
                    </a:moveTo>
                    <a:cubicBezTo>
                      <a:pt x="33" y="54"/>
                      <a:pt x="29" y="55"/>
                      <a:pt x="25" y="55"/>
                    </a:cubicBezTo>
                    <a:cubicBezTo>
                      <a:pt x="7" y="55"/>
                      <a:pt x="0" y="42"/>
                      <a:pt x="0" y="26"/>
                    </a:cubicBezTo>
                    <a:cubicBezTo>
                      <a:pt x="0" y="12"/>
                      <a:pt x="4" y="0"/>
                      <a:pt x="20" y="0"/>
                    </a:cubicBezTo>
                    <a:cubicBezTo>
                      <a:pt x="31" y="0"/>
                      <a:pt x="38" y="8"/>
                      <a:pt x="38" y="19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7" y="25"/>
                      <a:pt x="7" y="27"/>
                    </a:cubicBezTo>
                    <a:cubicBezTo>
                      <a:pt x="7" y="40"/>
                      <a:pt x="12" y="50"/>
                      <a:pt x="27" y="50"/>
                    </a:cubicBezTo>
                    <a:cubicBezTo>
                      <a:pt x="30" y="50"/>
                      <a:pt x="33" y="49"/>
                      <a:pt x="36" y="48"/>
                    </a:cubicBezTo>
                    <a:lnTo>
                      <a:pt x="36" y="54"/>
                    </a:lnTo>
                    <a:close/>
                    <a:moveTo>
                      <a:pt x="31" y="16"/>
                    </a:moveTo>
                    <a:cubicBezTo>
                      <a:pt x="31" y="10"/>
                      <a:pt x="26" y="5"/>
                      <a:pt x="20" y="5"/>
                    </a:cubicBezTo>
                    <a:cubicBezTo>
                      <a:pt x="13" y="5"/>
                      <a:pt x="9" y="9"/>
                      <a:pt x="7" y="16"/>
                    </a:cubicBezTo>
                    <a:lnTo>
                      <a:pt x="3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49" name="Freeform 12"/>
              <p:cNvSpPr>
                <a:spLocks noEditPoints="1"/>
              </p:cNvSpPr>
              <p:nvPr userDrawn="1"/>
            </p:nvSpPr>
            <p:spPr bwMode="auto">
              <a:xfrm>
                <a:off x="4076701" y="2351088"/>
                <a:ext cx="146050" cy="284162"/>
              </a:xfrm>
              <a:custGeom>
                <a:avLst/>
                <a:gdLst>
                  <a:gd name="T0" fmla="*/ 33 w 39"/>
                  <a:gd name="T1" fmla="*/ 43 h 76"/>
                  <a:gd name="T2" fmla="*/ 33 w 39"/>
                  <a:gd name="T3" fmla="*/ 43 h 76"/>
                  <a:gd name="T4" fmla="*/ 19 w 39"/>
                  <a:gd name="T5" fmla="*/ 54 h 76"/>
                  <a:gd name="T6" fmla="*/ 0 w 39"/>
                  <a:gd name="T7" fmla="*/ 27 h 76"/>
                  <a:gd name="T8" fmla="*/ 19 w 39"/>
                  <a:gd name="T9" fmla="*/ 0 h 76"/>
                  <a:gd name="T10" fmla="*/ 33 w 39"/>
                  <a:gd name="T11" fmla="*/ 11 h 76"/>
                  <a:gd name="T12" fmla="*/ 33 w 39"/>
                  <a:gd name="T13" fmla="*/ 11 h 76"/>
                  <a:gd name="T14" fmla="*/ 33 w 39"/>
                  <a:gd name="T15" fmla="*/ 1 h 76"/>
                  <a:gd name="T16" fmla="*/ 39 w 39"/>
                  <a:gd name="T17" fmla="*/ 1 h 76"/>
                  <a:gd name="T18" fmla="*/ 39 w 39"/>
                  <a:gd name="T19" fmla="*/ 52 h 76"/>
                  <a:gd name="T20" fmla="*/ 17 w 39"/>
                  <a:gd name="T21" fmla="*/ 76 h 76"/>
                  <a:gd name="T22" fmla="*/ 3 w 39"/>
                  <a:gd name="T23" fmla="*/ 74 h 76"/>
                  <a:gd name="T24" fmla="*/ 3 w 39"/>
                  <a:gd name="T25" fmla="*/ 68 h 76"/>
                  <a:gd name="T26" fmla="*/ 15 w 39"/>
                  <a:gd name="T27" fmla="*/ 70 h 76"/>
                  <a:gd name="T28" fmla="*/ 33 w 39"/>
                  <a:gd name="T29" fmla="*/ 53 h 76"/>
                  <a:gd name="T30" fmla="*/ 33 w 39"/>
                  <a:gd name="T31" fmla="*/ 43 h 76"/>
                  <a:gd name="T32" fmla="*/ 33 w 39"/>
                  <a:gd name="T33" fmla="*/ 27 h 76"/>
                  <a:gd name="T34" fmla="*/ 19 w 39"/>
                  <a:gd name="T35" fmla="*/ 5 h 76"/>
                  <a:gd name="T36" fmla="*/ 7 w 39"/>
                  <a:gd name="T37" fmla="*/ 28 h 76"/>
                  <a:gd name="T38" fmla="*/ 19 w 39"/>
                  <a:gd name="T39" fmla="*/ 48 h 76"/>
                  <a:gd name="T40" fmla="*/ 33 w 39"/>
                  <a:gd name="T41" fmla="*/ 2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6">
                    <a:moveTo>
                      <a:pt x="33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49"/>
                      <a:pt x="26" y="54"/>
                      <a:pt x="19" y="54"/>
                    </a:cubicBezTo>
                    <a:cubicBezTo>
                      <a:pt x="3" y="54"/>
                      <a:pt x="0" y="40"/>
                      <a:pt x="0" y="27"/>
                    </a:cubicBezTo>
                    <a:cubicBezTo>
                      <a:pt x="0" y="16"/>
                      <a:pt x="4" y="0"/>
                      <a:pt x="19" y="0"/>
                    </a:cubicBezTo>
                    <a:cubicBezTo>
                      <a:pt x="26" y="0"/>
                      <a:pt x="31" y="4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2" y="76"/>
                      <a:pt x="17" y="76"/>
                    </a:cubicBezTo>
                    <a:cubicBezTo>
                      <a:pt x="12" y="76"/>
                      <a:pt x="8" y="75"/>
                      <a:pt x="3" y="74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7" y="70"/>
                      <a:pt x="11" y="70"/>
                      <a:pt x="15" y="70"/>
                    </a:cubicBezTo>
                    <a:cubicBezTo>
                      <a:pt x="28" y="70"/>
                      <a:pt x="33" y="66"/>
                      <a:pt x="33" y="53"/>
                    </a:cubicBezTo>
                    <a:lnTo>
                      <a:pt x="33" y="43"/>
                    </a:lnTo>
                    <a:close/>
                    <a:moveTo>
                      <a:pt x="33" y="27"/>
                    </a:moveTo>
                    <a:cubicBezTo>
                      <a:pt x="33" y="18"/>
                      <a:pt x="29" y="5"/>
                      <a:pt x="19" y="5"/>
                    </a:cubicBezTo>
                    <a:cubicBezTo>
                      <a:pt x="9" y="5"/>
                      <a:pt x="7" y="21"/>
                      <a:pt x="7" y="28"/>
                    </a:cubicBezTo>
                    <a:cubicBezTo>
                      <a:pt x="7" y="36"/>
                      <a:pt x="8" y="48"/>
                      <a:pt x="19" y="48"/>
                    </a:cubicBezTo>
                    <a:cubicBezTo>
                      <a:pt x="29" y="48"/>
                      <a:pt x="33" y="35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50" name="Freeform 49"/>
              <p:cNvSpPr>
                <a:spLocks/>
              </p:cNvSpPr>
              <p:nvPr userDrawn="1"/>
            </p:nvSpPr>
            <p:spPr bwMode="auto">
              <a:xfrm>
                <a:off x="4252913" y="2354263"/>
                <a:ext cx="168275" cy="274637"/>
              </a:xfrm>
              <a:custGeom>
                <a:avLst/>
                <a:gdLst>
                  <a:gd name="T0" fmla="*/ 31 w 106"/>
                  <a:gd name="T1" fmla="*/ 173 h 173"/>
                  <a:gd name="T2" fmla="*/ 50 w 106"/>
                  <a:gd name="T3" fmla="*/ 123 h 173"/>
                  <a:gd name="T4" fmla="*/ 0 w 106"/>
                  <a:gd name="T5" fmla="*/ 0 h 173"/>
                  <a:gd name="T6" fmla="*/ 14 w 106"/>
                  <a:gd name="T7" fmla="*/ 0 h 173"/>
                  <a:gd name="T8" fmla="*/ 54 w 106"/>
                  <a:gd name="T9" fmla="*/ 104 h 173"/>
                  <a:gd name="T10" fmla="*/ 92 w 106"/>
                  <a:gd name="T11" fmla="*/ 0 h 173"/>
                  <a:gd name="T12" fmla="*/ 106 w 106"/>
                  <a:gd name="T13" fmla="*/ 0 h 173"/>
                  <a:gd name="T14" fmla="*/ 47 w 106"/>
                  <a:gd name="T15" fmla="*/ 173 h 173"/>
                  <a:gd name="T16" fmla="*/ 31 w 106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73">
                    <a:moveTo>
                      <a:pt x="31" y="173"/>
                    </a:moveTo>
                    <a:lnTo>
                      <a:pt x="50" y="12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54" y="104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47" y="173"/>
                    </a:lnTo>
                    <a:lnTo>
                      <a:pt x="3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41" name="Freeform 40"/>
            <p:cNvSpPr>
              <a:spLocks noEditPoints="1"/>
            </p:cNvSpPr>
            <p:nvPr userDrawn="1"/>
          </p:nvSpPr>
          <p:spPr bwMode="auto">
            <a:xfrm>
              <a:off x="1681163" y="2290763"/>
              <a:ext cx="1514475" cy="266700"/>
            </a:xfrm>
            <a:custGeom>
              <a:avLst/>
              <a:gdLst>
                <a:gd name="T0" fmla="*/ 18 w 404"/>
                <a:gd name="T1" fmla="*/ 62 h 71"/>
                <a:gd name="T2" fmla="*/ 29 w 404"/>
                <a:gd name="T3" fmla="*/ 46 h 71"/>
                <a:gd name="T4" fmla="*/ 41 w 404"/>
                <a:gd name="T5" fmla="*/ 32 h 71"/>
                <a:gd name="T6" fmla="*/ 2 w 404"/>
                <a:gd name="T7" fmla="*/ 33 h 71"/>
                <a:gd name="T8" fmla="*/ 22 w 404"/>
                <a:gd name="T9" fmla="*/ 24 h 71"/>
                <a:gd name="T10" fmla="*/ 29 w 404"/>
                <a:gd name="T11" fmla="*/ 39 h 71"/>
                <a:gd name="T12" fmla="*/ 15 w 404"/>
                <a:gd name="T13" fmla="*/ 71 h 71"/>
                <a:gd name="T14" fmla="*/ 29 w 404"/>
                <a:gd name="T15" fmla="*/ 64 h 71"/>
                <a:gd name="T16" fmla="*/ 41 w 404"/>
                <a:gd name="T17" fmla="*/ 70 h 71"/>
                <a:gd name="T18" fmla="*/ 90 w 404"/>
                <a:gd name="T19" fmla="*/ 35 h 71"/>
                <a:gd name="T20" fmla="*/ 46 w 404"/>
                <a:gd name="T21" fmla="*/ 41 h 71"/>
                <a:gd name="T22" fmla="*/ 90 w 404"/>
                <a:gd name="T23" fmla="*/ 68 h 71"/>
                <a:gd name="T24" fmla="*/ 81 w 404"/>
                <a:gd name="T25" fmla="*/ 62 h 71"/>
                <a:gd name="T26" fmla="*/ 69 w 404"/>
                <a:gd name="T27" fmla="*/ 24 h 71"/>
                <a:gd name="T28" fmla="*/ 125 w 404"/>
                <a:gd name="T29" fmla="*/ 35 h 71"/>
                <a:gd name="T30" fmla="*/ 118 w 404"/>
                <a:gd name="T31" fmla="*/ 16 h 71"/>
                <a:gd name="T32" fmla="*/ 122 w 404"/>
                <a:gd name="T33" fmla="*/ 71 h 71"/>
                <a:gd name="T34" fmla="*/ 137 w 404"/>
                <a:gd name="T35" fmla="*/ 61 h 71"/>
                <a:gd name="T36" fmla="*/ 107 w 404"/>
                <a:gd name="T37" fmla="*/ 39 h 71"/>
                <a:gd name="T38" fmla="*/ 125 w 404"/>
                <a:gd name="T39" fmla="*/ 35 h 71"/>
                <a:gd name="T40" fmla="*/ 153 w 404"/>
                <a:gd name="T41" fmla="*/ 33 h 71"/>
                <a:gd name="T42" fmla="*/ 173 w 404"/>
                <a:gd name="T43" fmla="*/ 33 h 71"/>
                <a:gd name="T44" fmla="*/ 184 w 404"/>
                <a:gd name="T45" fmla="*/ 37 h 71"/>
                <a:gd name="T46" fmla="*/ 142 w 404"/>
                <a:gd name="T47" fmla="*/ 41 h 71"/>
                <a:gd name="T48" fmla="*/ 183 w 404"/>
                <a:gd name="T49" fmla="*/ 69 h 71"/>
                <a:gd name="T50" fmla="*/ 173 w 404"/>
                <a:gd name="T51" fmla="*/ 62 h 71"/>
                <a:gd name="T52" fmla="*/ 184 w 404"/>
                <a:gd name="T53" fmla="*/ 40 h 71"/>
                <a:gd name="T54" fmla="*/ 233 w 404"/>
                <a:gd name="T55" fmla="*/ 70 h 71"/>
                <a:gd name="T56" fmla="*/ 219 w 404"/>
                <a:gd name="T57" fmla="*/ 16 h 71"/>
                <a:gd name="T58" fmla="*/ 203 w 404"/>
                <a:gd name="T59" fmla="*/ 27 h 71"/>
                <a:gd name="T60" fmla="*/ 191 w 404"/>
                <a:gd name="T61" fmla="*/ 17 h 71"/>
                <a:gd name="T62" fmla="*/ 203 w 404"/>
                <a:gd name="T63" fmla="*/ 70 h 71"/>
                <a:gd name="T64" fmla="*/ 215 w 404"/>
                <a:gd name="T65" fmla="*/ 27 h 71"/>
                <a:gd name="T66" fmla="*/ 221 w 404"/>
                <a:gd name="T67" fmla="*/ 40 h 71"/>
                <a:gd name="T68" fmla="*/ 258 w 404"/>
                <a:gd name="T69" fmla="*/ 26 h 71"/>
                <a:gd name="T70" fmla="*/ 274 w 404"/>
                <a:gd name="T71" fmla="*/ 17 h 71"/>
                <a:gd name="T72" fmla="*/ 258 w 404"/>
                <a:gd name="T73" fmla="*/ 0 h 71"/>
                <a:gd name="T74" fmla="*/ 246 w 404"/>
                <a:gd name="T75" fmla="*/ 17 h 71"/>
                <a:gd name="T76" fmla="*/ 236 w 404"/>
                <a:gd name="T77" fmla="*/ 26 h 71"/>
                <a:gd name="T78" fmla="*/ 246 w 404"/>
                <a:gd name="T79" fmla="*/ 56 h 71"/>
                <a:gd name="T80" fmla="*/ 272 w 404"/>
                <a:gd name="T81" fmla="*/ 70 h 71"/>
                <a:gd name="T82" fmla="*/ 267 w 404"/>
                <a:gd name="T83" fmla="*/ 62 h 71"/>
                <a:gd name="T84" fmla="*/ 258 w 404"/>
                <a:gd name="T85" fmla="*/ 26 h 71"/>
                <a:gd name="T86" fmla="*/ 322 w 404"/>
                <a:gd name="T87" fmla="*/ 70 h 71"/>
                <a:gd name="T88" fmla="*/ 310 w 404"/>
                <a:gd name="T89" fmla="*/ 17 h 71"/>
                <a:gd name="T90" fmla="*/ 297 w 404"/>
                <a:gd name="T91" fmla="*/ 59 h 71"/>
                <a:gd name="T92" fmla="*/ 292 w 404"/>
                <a:gd name="T93" fmla="*/ 47 h 71"/>
                <a:gd name="T94" fmla="*/ 280 w 404"/>
                <a:gd name="T95" fmla="*/ 17 h 71"/>
                <a:gd name="T96" fmla="*/ 294 w 404"/>
                <a:gd name="T97" fmla="*/ 71 h 71"/>
                <a:gd name="T98" fmla="*/ 310 w 404"/>
                <a:gd name="T99" fmla="*/ 60 h 71"/>
                <a:gd name="T100" fmla="*/ 342 w 404"/>
                <a:gd name="T101" fmla="*/ 47 h 71"/>
                <a:gd name="T102" fmla="*/ 359 w 404"/>
                <a:gd name="T103" fmla="*/ 16 h 71"/>
                <a:gd name="T104" fmla="*/ 342 w 404"/>
                <a:gd name="T105" fmla="*/ 27 h 71"/>
                <a:gd name="T106" fmla="*/ 330 w 404"/>
                <a:gd name="T107" fmla="*/ 17 h 71"/>
                <a:gd name="T108" fmla="*/ 342 w 404"/>
                <a:gd name="T109" fmla="*/ 70 h 71"/>
                <a:gd name="T110" fmla="*/ 393 w 404"/>
                <a:gd name="T111" fmla="*/ 33 h 71"/>
                <a:gd name="T112" fmla="*/ 383 w 404"/>
                <a:gd name="T113" fmla="*/ 24 h 71"/>
                <a:gd name="T114" fmla="*/ 404 w 404"/>
                <a:gd name="T115" fmla="*/ 40 h 71"/>
                <a:gd name="T116" fmla="*/ 384 w 404"/>
                <a:gd name="T117" fmla="*/ 16 h 71"/>
                <a:gd name="T118" fmla="*/ 388 w 404"/>
                <a:gd name="T119" fmla="*/ 71 h 71"/>
                <a:gd name="T120" fmla="*/ 403 w 404"/>
                <a:gd name="T121" fmla="*/ 60 h 71"/>
                <a:gd name="T122" fmla="*/ 373 w 404"/>
                <a:gd name="T123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71">
                  <a:moveTo>
                    <a:pt x="29" y="46"/>
                  </a:moveTo>
                  <a:cubicBezTo>
                    <a:pt x="29" y="53"/>
                    <a:pt x="26" y="62"/>
                    <a:pt x="18" y="62"/>
                  </a:cubicBezTo>
                  <a:cubicBezTo>
                    <a:pt x="14" y="62"/>
                    <a:pt x="12" y="60"/>
                    <a:pt x="12" y="56"/>
                  </a:cubicBezTo>
                  <a:cubicBezTo>
                    <a:pt x="12" y="48"/>
                    <a:pt x="23" y="46"/>
                    <a:pt x="29" y="46"/>
                  </a:cubicBezTo>
                  <a:moveTo>
                    <a:pt x="41" y="70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20"/>
                    <a:pt x="33" y="16"/>
                    <a:pt x="22" y="16"/>
                  </a:cubicBezTo>
                  <a:cubicBezTo>
                    <a:pt x="11" y="16"/>
                    <a:pt x="2" y="20"/>
                    <a:pt x="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27"/>
                    <a:pt x="17" y="24"/>
                    <a:pt x="22" y="24"/>
                  </a:cubicBezTo>
                  <a:cubicBezTo>
                    <a:pt x="28" y="24"/>
                    <a:pt x="29" y="29"/>
                    <a:pt x="29" y="34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7" y="40"/>
                    <a:pt x="0" y="41"/>
                    <a:pt x="0" y="57"/>
                  </a:cubicBezTo>
                  <a:cubicBezTo>
                    <a:pt x="0" y="66"/>
                    <a:pt x="7" y="71"/>
                    <a:pt x="15" y="71"/>
                  </a:cubicBezTo>
                  <a:cubicBezTo>
                    <a:pt x="21" y="71"/>
                    <a:pt x="26" y="69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41" y="70"/>
                    <a:pt x="41" y="70"/>
                    <a:pt x="41" y="70"/>
                  </a:cubicBezTo>
                  <a:moveTo>
                    <a:pt x="77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22"/>
                    <a:pt x="83" y="16"/>
                    <a:pt x="70" y="16"/>
                  </a:cubicBezTo>
                  <a:cubicBezTo>
                    <a:pt x="55" y="16"/>
                    <a:pt x="46" y="26"/>
                    <a:pt x="46" y="41"/>
                  </a:cubicBezTo>
                  <a:cubicBezTo>
                    <a:pt x="46" y="59"/>
                    <a:pt x="56" y="71"/>
                    <a:pt x="75" y="71"/>
                  </a:cubicBezTo>
                  <a:cubicBezTo>
                    <a:pt x="80" y="71"/>
                    <a:pt x="85" y="70"/>
                    <a:pt x="90" y="6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2"/>
                    <a:pt x="84" y="62"/>
                    <a:pt x="81" y="62"/>
                  </a:cubicBezTo>
                  <a:cubicBezTo>
                    <a:pt x="67" y="62"/>
                    <a:pt x="59" y="52"/>
                    <a:pt x="59" y="39"/>
                  </a:cubicBezTo>
                  <a:cubicBezTo>
                    <a:pt x="59" y="33"/>
                    <a:pt x="62" y="24"/>
                    <a:pt x="69" y="24"/>
                  </a:cubicBezTo>
                  <a:cubicBezTo>
                    <a:pt x="76" y="24"/>
                    <a:pt x="77" y="30"/>
                    <a:pt x="77" y="35"/>
                  </a:cubicBezTo>
                  <a:moveTo>
                    <a:pt x="125" y="35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22"/>
                    <a:pt x="130" y="16"/>
                    <a:pt x="118" y="16"/>
                  </a:cubicBezTo>
                  <a:cubicBezTo>
                    <a:pt x="102" y="16"/>
                    <a:pt x="93" y="26"/>
                    <a:pt x="93" y="41"/>
                  </a:cubicBezTo>
                  <a:cubicBezTo>
                    <a:pt x="93" y="59"/>
                    <a:pt x="103" y="71"/>
                    <a:pt x="122" y="71"/>
                  </a:cubicBezTo>
                  <a:cubicBezTo>
                    <a:pt x="127" y="71"/>
                    <a:pt x="132" y="70"/>
                    <a:pt x="137" y="68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4" y="62"/>
                    <a:pt x="131" y="62"/>
                    <a:pt x="128" y="62"/>
                  </a:cubicBezTo>
                  <a:cubicBezTo>
                    <a:pt x="114" y="62"/>
                    <a:pt x="107" y="52"/>
                    <a:pt x="107" y="39"/>
                  </a:cubicBezTo>
                  <a:cubicBezTo>
                    <a:pt x="107" y="33"/>
                    <a:pt x="109" y="24"/>
                    <a:pt x="117" y="24"/>
                  </a:cubicBezTo>
                  <a:cubicBezTo>
                    <a:pt x="123" y="24"/>
                    <a:pt x="125" y="30"/>
                    <a:pt x="125" y="35"/>
                  </a:cubicBezTo>
                  <a:moveTo>
                    <a:pt x="173" y="33"/>
                  </a:moveTo>
                  <a:cubicBezTo>
                    <a:pt x="153" y="33"/>
                    <a:pt x="153" y="33"/>
                    <a:pt x="153" y="33"/>
                  </a:cubicBezTo>
                  <a:cubicBezTo>
                    <a:pt x="154" y="27"/>
                    <a:pt x="158" y="24"/>
                    <a:pt x="163" y="24"/>
                  </a:cubicBezTo>
                  <a:cubicBezTo>
                    <a:pt x="169" y="24"/>
                    <a:pt x="173" y="27"/>
                    <a:pt x="173" y="33"/>
                  </a:cubicBezTo>
                  <a:moveTo>
                    <a:pt x="184" y="40"/>
                  </a:moveTo>
                  <a:cubicBezTo>
                    <a:pt x="184" y="37"/>
                    <a:pt x="184" y="37"/>
                    <a:pt x="184" y="37"/>
                  </a:cubicBezTo>
                  <a:cubicBezTo>
                    <a:pt x="184" y="24"/>
                    <a:pt x="178" y="16"/>
                    <a:pt x="164" y="16"/>
                  </a:cubicBezTo>
                  <a:cubicBezTo>
                    <a:pt x="149" y="16"/>
                    <a:pt x="142" y="26"/>
                    <a:pt x="142" y="41"/>
                  </a:cubicBezTo>
                  <a:cubicBezTo>
                    <a:pt x="142" y="58"/>
                    <a:pt x="150" y="71"/>
                    <a:pt x="168" y="71"/>
                  </a:cubicBezTo>
                  <a:cubicBezTo>
                    <a:pt x="173" y="71"/>
                    <a:pt x="178" y="70"/>
                    <a:pt x="183" y="69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0" y="61"/>
                    <a:pt x="176" y="62"/>
                    <a:pt x="173" y="62"/>
                  </a:cubicBezTo>
                  <a:cubicBezTo>
                    <a:pt x="161" y="62"/>
                    <a:pt x="153" y="51"/>
                    <a:pt x="153" y="40"/>
                  </a:cubicBezTo>
                  <a:cubicBezTo>
                    <a:pt x="184" y="40"/>
                    <a:pt x="184" y="40"/>
                    <a:pt x="184" y="40"/>
                  </a:cubicBezTo>
                  <a:moveTo>
                    <a:pt x="221" y="70"/>
                  </a:moveTo>
                  <a:cubicBezTo>
                    <a:pt x="233" y="70"/>
                    <a:pt x="233" y="70"/>
                    <a:pt x="233" y="70"/>
                  </a:cubicBezTo>
                  <a:cubicBezTo>
                    <a:pt x="233" y="33"/>
                    <a:pt x="233" y="33"/>
                    <a:pt x="233" y="33"/>
                  </a:cubicBezTo>
                  <a:cubicBezTo>
                    <a:pt x="233" y="24"/>
                    <a:pt x="229" y="16"/>
                    <a:pt x="219" y="16"/>
                  </a:cubicBezTo>
                  <a:cubicBezTo>
                    <a:pt x="211" y="16"/>
                    <a:pt x="206" y="20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0"/>
                    <a:pt x="206" y="27"/>
                    <a:pt x="215" y="27"/>
                  </a:cubicBezTo>
                  <a:cubicBezTo>
                    <a:pt x="217" y="27"/>
                    <a:pt x="218" y="27"/>
                    <a:pt x="219" y="28"/>
                  </a:cubicBezTo>
                  <a:cubicBezTo>
                    <a:pt x="221" y="30"/>
                    <a:pt x="221" y="37"/>
                    <a:pt x="221" y="40"/>
                  </a:cubicBezTo>
                  <a:cubicBezTo>
                    <a:pt x="221" y="70"/>
                    <a:pt x="221" y="70"/>
                    <a:pt x="221" y="70"/>
                  </a:cubicBezTo>
                  <a:moveTo>
                    <a:pt x="258" y="26"/>
                  </a:moveTo>
                  <a:cubicBezTo>
                    <a:pt x="274" y="26"/>
                    <a:pt x="274" y="26"/>
                    <a:pt x="274" y="26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58" y="17"/>
                    <a:pt x="258" y="17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6" y="67"/>
                    <a:pt x="252" y="71"/>
                    <a:pt x="262" y="71"/>
                  </a:cubicBezTo>
                  <a:cubicBezTo>
                    <a:pt x="266" y="71"/>
                    <a:pt x="269" y="71"/>
                    <a:pt x="272" y="70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1" y="62"/>
                    <a:pt x="269" y="62"/>
                    <a:pt x="267" y="62"/>
                  </a:cubicBezTo>
                  <a:cubicBezTo>
                    <a:pt x="259" y="62"/>
                    <a:pt x="258" y="57"/>
                    <a:pt x="258" y="50"/>
                  </a:cubicBezTo>
                  <a:cubicBezTo>
                    <a:pt x="258" y="26"/>
                    <a:pt x="258" y="26"/>
                    <a:pt x="258" y="26"/>
                  </a:cubicBezTo>
                  <a:moveTo>
                    <a:pt x="310" y="70"/>
                  </a:moveTo>
                  <a:cubicBezTo>
                    <a:pt x="322" y="70"/>
                    <a:pt x="322" y="70"/>
                    <a:pt x="322" y="70"/>
                  </a:cubicBezTo>
                  <a:cubicBezTo>
                    <a:pt x="322" y="17"/>
                    <a:pt x="322" y="17"/>
                    <a:pt x="322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7"/>
                    <a:pt x="306" y="59"/>
                    <a:pt x="297" y="59"/>
                  </a:cubicBezTo>
                  <a:cubicBezTo>
                    <a:pt x="296" y="59"/>
                    <a:pt x="295" y="59"/>
                    <a:pt x="294" y="58"/>
                  </a:cubicBezTo>
                  <a:cubicBezTo>
                    <a:pt x="292" y="56"/>
                    <a:pt x="292" y="50"/>
                    <a:pt x="292" y="47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280" y="17"/>
                    <a:pt x="280" y="17"/>
                    <a:pt x="280" y="17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63"/>
                    <a:pt x="284" y="71"/>
                    <a:pt x="294" y="71"/>
                  </a:cubicBezTo>
                  <a:cubicBezTo>
                    <a:pt x="301" y="71"/>
                    <a:pt x="307" y="66"/>
                    <a:pt x="309" y="60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10" y="70"/>
                    <a:pt x="310" y="70"/>
                    <a:pt x="310" y="70"/>
                  </a:cubicBezTo>
                  <a:moveTo>
                    <a:pt x="342" y="47"/>
                  </a:moveTo>
                  <a:cubicBezTo>
                    <a:pt x="342" y="34"/>
                    <a:pt x="347" y="29"/>
                    <a:pt x="359" y="29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0" y="16"/>
                    <a:pt x="346" y="19"/>
                    <a:pt x="342" y="27"/>
                  </a:cubicBezTo>
                  <a:cubicBezTo>
                    <a:pt x="342" y="27"/>
                    <a:pt x="342" y="27"/>
                    <a:pt x="342" y="27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2" y="47"/>
                    <a:pt x="342" y="47"/>
                    <a:pt x="342" y="47"/>
                  </a:cubicBezTo>
                  <a:moveTo>
                    <a:pt x="393" y="33"/>
                  </a:moveTo>
                  <a:cubicBezTo>
                    <a:pt x="373" y="33"/>
                    <a:pt x="373" y="33"/>
                    <a:pt x="373" y="33"/>
                  </a:cubicBezTo>
                  <a:cubicBezTo>
                    <a:pt x="374" y="27"/>
                    <a:pt x="378" y="24"/>
                    <a:pt x="383" y="24"/>
                  </a:cubicBezTo>
                  <a:cubicBezTo>
                    <a:pt x="389" y="24"/>
                    <a:pt x="393" y="27"/>
                    <a:pt x="393" y="33"/>
                  </a:cubicBezTo>
                  <a:moveTo>
                    <a:pt x="404" y="40"/>
                  </a:moveTo>
                  <a:cubicBezTo>
                    <a:pt x="404" y="37"/>
                    <a:pt x="404" y="37"/>
                    <a:pt x="404" y="37"/>
                  </a:cubicBezTo>
                  <a:cubicBezTo>
                    <a:pt x="404" y="24"/>
                    <a:pt x="398" y="16"/>
                    <a:pt x="384" y="16"/>
                  </a:cubicBezTo>
                  <a:cubicBezTo>
                    <a:pt x="369" y="16"/>
                    <a:pt x="362" y="26"/>
                    <a:pt x="362" y="41"/>
                  </a:cubicBezTo>
                  <a:cubicBezTo>
                    <a:pt x="362" y="58"/>
                    <a:pt x="370" y="71"/>
                    <a:pt x="388" y="71"/>
                  </a:cubicBezTo>
                  <a:cubicBezTo>
                    <a:pt x="393" y="71"/>
                    <a:pt x="398" y="70"/>
                    <a:pt x="403" y="69"/>
                  </a:cubicBezTo>
                  <a:cubicBezTo>
                    <a:pt x="403" y="60"/>
                    <a:pt x="403" y="60"/>
                    <a:pt x="403" y="60"/>
                  </a:cubicBezTo>
                  <a:cubicBezTo>
                    <a:pt x="400" y="61"/>
                    <a:pt x="396" y="62"/>
                    <a:pt x="393" y="62"/>
                  </a:cubicBezTo>
                  <a:cubicBezTo>
                    <a:pt x="381" y="62"/>
                    <a:pt x="373" y="51"/>
                    <a:pt x="373" y="40"/>
                  </a:cubicBezTo>
                  <a:cubicBezTo>
                    <a:pt x="404" y="40"/>
                    <a:pt x="404" y="40"/>
                    <a:pt x="40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42" name="Freeform 41"/>
            <p:cNvSpPr>
              <a:spLocks/>
            </p:cNvSpPr>
            <p:nvPr userDrawn="1"/>
          </p:nvSpPr>
          <p:spPr bwMode="auto">
            <a:xfrm>
              <a:off x="2570163" y="2122488"/>
              <a:ext cx="141288" cy="14605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9 h 39"/>
                <a:gd name="T4" fmla="*/ 28 w 38"/>
                <a:gd name="T5" fmla="*/ 20 h 39"/>
                <a:gd name="T6" fmla="*/ 0 w 38"/>
                <a:gd name="T7" fmla="*/ 31 h 39"/>
                <a:gd name="T8" fmla="*/ 0 w 38"/>
                <a:gd name="T9" fmla="*/ 39 h 39"/>
                <a:gd name="T10" fmla="*/ 38 w 38"/>
                <a:gd name="T11" fmla="*/ 24 h 39"/>
                <a:gd name="T12" fmla="*/ 38 w 38"/>
                <a:gd name="T13" fmla="*/ 16 h 39"/>
                <a:gd name="T14" fmla="*/ 0 w 38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4" y="18"/>
                    <a:pt x="28" y="20"/>
                  </a:cubicBezTo>
                  <a:cubicBezTo>
                    <a:pt x="24" y="2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2635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Slide_Bottom_Colou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466859" y="312917"/>
            <a:ext cx="3920730" cy="550287"/>
            <a:chOff x="1681163" y="2122488"/>
            <a:chExt cx="2740025" cy="512762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1684338" y="2125663"/>
              <a:ext cx="2733675" cy="506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3233738" y="2293938"/>
              <a:ext cx="1187450" cy="341312"/>
              <a:chOff x="3233738" y="2293938"/>
              <a:chExt cx="1187450" cy="341312"/>
            </a:xfrm>
            <a:solidFill>
              <a:srgbClr val="FF0000"/>
            </a:solidFill>
          </p:grpSpPr>
          <p:sp>
            <p:nvSpPr>
              <p:cNvPr id="5" name="Freeform 6"/>
              <p:cNvSpPr>
                <a:spLocks/>
              </p:cNvSpPr>
              <p:nvPr userDrawn="1"/>
            </p:nvSpPr>
            <p:spPr bwMode="auto">
              <a:xfrm>
                <a:off x="3233738" y="2351088"/>
                <a:ext cx="127000" cy="206375"/>
              </a:xfrm>
              <a:custGeom>
                <a:avLst/>
                <a:gdLst>
                  <a:gd name="T0" fmla="*/ 0 w 34"/>
                  <a:gd name="T1" fmla="*/ 47 h 55"/>
                  <a:gd name="T2" fmla="*/ 14 w 34"/>
                  <a:gd name="T3" fmla="*/ 50 h 55"/>
                  <a:gd name="T4" fmla="*/ 27 w 34"/>
                  <a:gd name="T5" fmla="*/ 40 h 55"/>
                  <a:gd name="T6" fmla="*/ 0 w 34"/>
                  <a:gd name="T7" fmla="*/ 14 h 55"/>
                  <a:gd name="T8" fmla="*/ 18 w 34"/>
                  <a:gd name="T9" fmla="*/ 0 h 55"/>
                  <a:gd name="T10" fmla="*/ 31 w 34"/>
                  <a:gd name="T11" fmla="*/ 2 h 55"/>
                  <a:gd name="T12" fmla="*/ 31 w 34"/>
                  <a:gd name="T13" fmla="*/ 7 h 55"/>
                  <a:gd name="T14" fmla="*/ 18 w 34"/>
                  <a:gd name="T15" fmla="*/ 5 h 55"/>
                  <a:gd name="T16" fmla="*/ 7 w 34"/>
                  <a:gd name="T17" fmla="*/ 13 h 55"/>
                  <a:gd name="T18" fmla="*/ 17 w 34"/>
                  <a:gd name="T19" fmla="*/ 22 h 55"/>
                  <a:gd name="T20" fmla="*/ 22 w 34"/>
                  <a:gd name="T21" fmla="*/ 24 h 55"/>
                  <a:gd name="T22" fmla="*/ 34 w 34"/>
                  <a:gd name="T23" fmla="*/ 39 h 55"/>
                  <a:gd name="T24" fmla="*/ 14 w 34"/>
                  <a:gd name="T25" fmla="*/ 55 h 55"/>
                  <a:gd name="T26" fmla="*/ 0 w 34"/>
                  <a:gd name="T27" fmla="*/ 53 h 55"/>
                  <a:gd name="T28" fmla="*/ 0 w 34"/>
                  <a:gd name="T29" fmla="*/ 47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55">
                    <a:moveTo>
                      <a:pt x="0" y="47"/>
                    </a:moveTo>
                    <a:cubicBezTo>
                      <a:pt x="4" y="48"/>
                      <a:pt x="9" y="50"/>
                      <a:pt x="14" y="50"/>
                    </a:cubicBezTo>
                    <a:cubicBezTo>
                      <a:pt x="21" y="50"/>
                      <a:pt x="27" y="47"/>
                      <a:pt x="27" y="40"/>
                    </a:cubicBezTo>
                    <a:cubicBezTo>
                      <a:pt x="27" y="27"/>
                      <a:pt x="0" y="29"/>
                      <a:pt x="0" y="14"/>
                    </a:cubicBezTo>
                    <a:cubicBezTo>
                      <a:pt x="0" y="3"/>
                      <a:pt x="8" y="0"/>
                      <a:pt x="18" y="0"/>
                    </a:cubicBezTo>
                    <a:cubicBezTo>
                      <a:pt x="22" y="0"/>
                      <a:pt x="26" y="1"/>
                      <a:pt x="31" y="2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27" y="6"/>
                      <a:pt x="22" y="5"/>
                      <a:pt x="18" y="5"/>
                    </a:cubicBezTo>
                    <a:cubicBezTo>
                      <a:pt x="14" y="5"/>
                      <a:pt x="7" y="7"/>
                      <a:pt x="7" y="13"/>
                    </a:cubicBezTo>
                    <a:cubicBezTo>
                      <a:pt x="7" y="18"/>
                      <a:pt x="13" y="20"/>
                      <a:pt x="17" y="22"/>
                    </a:cubicBezTo>
                    <a:cubicBezTo>
                      <a:pt x="22" y="24"/>
                      <a:pt x="22" y="24"/>
                      <a:pt x="22" y="24"/>
                    </a:cubicBezTo>
                    <a:cubicBezTo>
                      <a:pt x="28" y="28"/>
                      <a:pt x="34" y="30"/>
                      <a:pt x="34" y="39"/>
                    </a:cubicBezTo>
                    <a:cubicBezTo>
                      <a:pt x="34" y="51"/>
                      <a:pt x="24" y="55"/>
                      <a:pt x="14" y="55"/>
                    </a:cubicBezTo>
                    <a:cubicBezTo>
                      <a:pt x="10" y="55"/>
                      <a:pt x="4" y="54"/>
                      <a:pt x="0" y="53"/>
                    </a:cubicBezTo>
                    <a:lnTo>
                      <a:pt x="0" y="4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6" name="Freeform 7"/>
              <p:cNvSpPr>
                <a:spLocks/>
              </p:cNvSpPr>
              <p:nvPr userDrawn="1"/>
            </p:nvSpPr>
            <p:spPr bwMode="auto">
              <a:xfrm>
                <a:off x="3379788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3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3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7" name="Freeform 8"/>
              <p:cNvSpPr>
                <a:spLocks/>
              </p:cNvSpPr>
              <p:nvPr userDrawn="1"/>
            </p:nvSpPr>
            <p:spPr bwMode="auto">
              <a:xfrm>
                <a:off x="3509963" y="2351088"/>
                <a:ext cx="87313" cy="201612"/>
              </a:xfrm>
              <a:custGeom>
                <a:avLst/>
                <a:gdLst>
                  <a:gd name="T0" fmla="*/ 0 w 23"/>
                  <a:gd name="T1" fmla="*/ 54 h 54"/>
                  <a:gd name="T2" fmla="*/ 0 w 23"/>
                  <a:gd name="T3" fmla="*/ 1 h 54"/>
                  <a:gd name="T4" fmla="*/ 6 w 23"/>
                  <a:gd name="T5" fmla="*/ 1 h 54"/>
                  <a:gd name="T6" fmla="*/ 6 w 23"/>
                  <a:gd name="T7" fmla="*/ 12 h 54"/>
                  <a:gd name="T8" fmla="*/ 6 w 23"/>
                  <a:gd name="T9" fmla="*/ 12 h 54"/>
                  <a:gd name="T10" fmla="*/ 23 w 23"/>
                  <a:gd name="T11" fmla="*/ 0 h 54"/>
                  <a:gd name="T12" fmla="*/ 23 w 23"/>
                  <a:gd name="T13" fmla="*/ 6 h 54"/>
                  <a:gd name="T14" fmla="*/ 6 w 23"/>
                  <a:gd name="T15" fmla="*/ 32 h 54"/>
                  <a:gd name="T16" fmla="*/ 6 w 23"/>
                  <a:gd name="T17" fmla="*/ 54 h 54"/>
                  <a:gd name="T18" fmla="*/ 0 w 23"/>
                  <a:gd name="T1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9" y="4"/>
                      <a:pt x="15" y="0"/>
                      <a:pt x="23" y="0"/>
                    </a:cubicBezTo>
                    <a:cubicBezTo>
                      <a:pt x="23" y="6"/>
                      <a:pt x="23" y="6"/>
                      <a:pt x="23" y="6"/>
                    </a:cubicBezTo>
                    <a:cubicBezTo>
                      <a:pt x="9" y="6"/>
                      <a:pt x="6" y="22"/>
                      <a:pt x="6" y="32"/>
                    </a:cubicBezTo>
                    <a:cubicBezTo>
                      <a:pt x="6" y="54"/>
                      <a:pt x="6" y="54"/>
                      <a:pt x="6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8" name="Freeform 9"/>
              <p:cNvSpPr>
                <a:spLocks noEditPoints="1"/>
              </p:cNvSpPr>
              <p:nvPr userDrawn="1"/>
            </p:nvSpPr>
            <p:spPr bwMode="auto">
              <a:xfrm>
                <a:off x="3616326" y="2351088"/>
                <a:ext cx="134938" cy="206375"/>
              </a:xfrm>
              <a:custGeom>
                <a:avLst/>
                <a:gdLst>
                  <a:gd name="T0" fmla="*/ 30 w 36"/>
                  <a:gd name="T1" fmla="*/ 54 h 55"/>
                  <a:gd name="T2" fmla="*/ 30 w 36"/>
                  <a:gd name="T3" fmla="*/ 46 h 55"/>
                  <a:gd name="T4" fmla="*/ 30 w 36"/>
                  <a:gd name="T5" fmla="*/ 46 h 55"/>
                  <a:gd name="T6" fmla="*/ 14 w 36"/>
                  <a:gd name="T7" fmla="*/ 55 h 55"/>
                  <a:gd name="T8" fmla="*/ 0 w 36"/>
                  <a:gd name="T9" fmla="*/ 41 h 55"/>
                  <a:gd name="T10" fmla="*/ 30 w 36"/>
                  <a:gd name="T11" fmla="*/ 24 h 55"/>
                  <a:gd name="T12" fmla="*/ 19 w 36"/>
                  <a:gd name="T13" fmla="*/ 5 h 55"/>
                  <a:gd name="T14" fmla="*/ 8 w 36"/>
                  <a:gd name="T15" fmla="*/ 14 h 55"/>
                  <a:gd name="T16" fmla="*/ 1 w 36"/>
                  <a:gd name="T17" fmla="*/ 14 h 55"/>
                  <a:gd name="T18" fmla="*/ 19 w 36"/>
                  <a:gd name="T19" fmla="*/ 0 h 55"/>
                  <a:gd name="T20" fmla="*/ 36 w 36"/>
                  <a:gd name="T21" fmla="*/ 18 h 55"/>
                  <a:gd name="T22" fmla="*/ 36 w 36"/>
                  <a:gd name="T23" fmla="*/ 54 h 55"/>
                  <a:gd name="T24" fmla="*/ 30 w 36"/>
                  <a:gd name="T25" fmla="*/ 54 h 55"/>
                  <a:gd name="T26" fmla="*/ 25 w 36"/>
                  <a:gd name="T27" fmla="*/ 29 h 55"/>
                  <a:gd name="T28" fmla="*/ 7 w 36"/>
                  <a:gd name="T29" fmla="*/ 41 h 55"/>
                  <a:gd name="T30" fmla="*/ 15 w 36"/>
                  <a:gd name="T31" fmla="*/ 48 h 55"/>
                  <a:gd name="T32" fmla="*/ 28 w 36"/>
                  <a:gd name="T33" fmla="*/ 41 h 55"/>
                  <a:gd name="T34" fmla="*/ 30 w 36"/>
                  <a:gd name="T35" fmla="*/ 29 h 55"/>
                  <a:gd name="T36" fmla="*/ 25 w 36"/>
                  <a:gd name="T37" fmla="*/ 29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6" h="55">
                    <a:moveTo>
                      <a:pt x="30" y="54"/>
                    </a:moveTo>
                    <a:cubicBezTo>
                      <a:pt x="30" y="46"/>
                      <a:pt x="30" y="46"/>
                      <a:pt x="3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26" y="52"/>
                      <a:pt x="21" y="55"/>
                      <a:pt x="14" y="55"/>
                    </a:cubicBezTo>
                    <a:cubicBezTo>
                      <a:pt x="5" y="55"/>
                      <a:pt x="0" y="49"/>
                      <a:pt x="0" y="41"/>
                    </a:cubicBezTo>
                    <a:cubicBezTo>
                      <a:pt x="0" y="26"/>
                      <a:pt x="19" y="24"/>
                      <a:pt x="30" y="24"/>
                    </a:cubicBezTo>
                    <a:cubicBezTo>
                      <a:pt x="30" y="15"/>
                      <a:pt x="31" y="5"/>
                      <a:pt x="19" y="5"/>
                    </a:cubicBezTo>
                    <a:cubicBezTo>
                      <a:pt x="13" y="5"/>
                      <a:pt x="9" y="7"/>
                      <a:pt x="8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4"/>
                      <a:pt x="11" y="0"/>
                      <a:pt x="19" y="0"/>
                    </a:cubicBezTo>
                    <a:cubicBezTo>
                      <a:pt x="32" y="0"/>
                      <a:pt x="36" y="6"/>
                      <a:pt x="36" y="18"/>
                    </a:cubicBezTo>
                    <a:cubicBezTo>
                      <a:pt x="36" y="54"/>
                      <a:pt x="36" y="54"/>
                      <a:pt x="36" y="54"/>
                    </a:cubicBezTo>
                    <a:lnTo>
                      <a:pt x="30" y="54"/>
                    </a:lnTo>
                    <a:close/>
                    <a:moveTo>
                      <a:pt x="25" y="29"/>
                    </a:moveTo>
                    <a:cubicBezTo>
                      <a:pt x="17" y="29"/>
                      <a:pt x="7" y="32"/>
                      <a:pt x="7" y="41"/>
                    </a:cubicBezTo>
                    <a:cubicBezTo>
                      <a:pt x="7" y="45"/>
                      <a:pt x="11" y="48"/>
                      <a:pt x="15" y="48"/>
                    </a:cubicBezTo>
                    <a:cubicBezTo>
                      <a:pt x="20" y="48"/>
                      <a:pt x="25" y="45"/>
                      <a:pt x="28" y="41"/>
                    </a:cubicBezTo>
                    <a:cubicBezTo>
                      <a:pt x="30" y="37"/>
                      <a:pt x="30" y="34"/>
                      <a:pt x="30" y="29"/>
                    </a:cubicBezTo>
                    <a:lnTo>
                      <a:pt x="25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9" name="Freeform 10"/>
              <p:cNvSpPr>
                <a:spLocks/>
              </p:cNvSpPr>
              <p:nvPr userDrawn="1"/>
            </p:nvSpPr>
            <p:spPr bwMode="auto">
              <a:xfrm>
                <a:off x="3784601" y="2293938"/>
                <a:ext cx="104775" cy="263525"/>
              </a:xfrm>
              <a:custGeom>
                <a:avLst/>
                <a:gdLst>
                  <a:gd name="T0" fmla="*/ 28 w 28"/>
                  <a:gd name="T1" fmla="*/ 69 h 70"/>
                  <a:gd name="T2" fmla="*/ 22 w 28"/>
                  <a:gd name="T3" fmla="*/ 70 h 70"/>
                  <a:gd name="T4" fmla="*/ 8 w 28"/>
                  <a:gd name="T5" fmla="*/ 57 h 70"/>
                  <a:gd name="T6" fmla="*/ 8 w 28"/>
                  <a:gd name="T7" fmla="*/ 21 h 70"/>
                  <a:gd name="T8" fmla="*/ 0 w 28"/>
                  <a:gd name="T9" fmla="*/ 21 h 70"/>
                  <a:gd name="T10" fmla="*/ 0 w 28"/>
                  <a:gd name="T11" fmla="*/ 16 h 70"/>
                  <a:gd name="T12" fmla="*/ 8 w 28"/>
                  <a:gd name="T13" fmla="*/ 16 h 70"/>
                  <a:gd name="T14" fmla="*/ 8 w 28"/>
                  <a:gd name="T15" fmla="*/ 4 h 70"/>
                  <a:gd name="T16" fmla="*/ 14 w 28"/>
                  <a:gd name="T17" fmla="*/ 0 h 70"/>
                  <a:gd name="T18" fmla="*/ 14 w 28"/>
                  <a:gd name="T19" fmla="*/ 16 h 70"/>
                  <a:gd name="T20" fmla="*/ 28 w 28"/>
                  <a:gd name="T21" fmla="*/ 16 h 70"/>
                  <a:gd name="T22" fmla="*/ 28 w 28"/>
                  <a:gd name="T23" fmla="*/ 21 h 70"/>
                  <a:gd name="T24" fmla="*/ 14 w 28"/>
                  <a:gd name="T25" fmla="*/ 21 h 70"/>
                  <a:gd name="T26" fmla="*/ 14 w 28"/>
                  <a:gd name="T27" fmla="*/ 55 h 70"/>
                  <a:gd name="T28" fmla="*/ 22 w 28"/>
                  <a:gd name="T29" fmla="*/ 65 h 70"/>
                  <a:gd name="T30" fmla="*/ 28 w 28"/>
                  <a:gd name="T31" fmla="*/ 64 h 70"/>
                  <a:gd name="T32" fmla="*/ 28 w 28"/>
                  <a:gd name="T33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" h="70">
                    <a:moveTo>
                      <a:pt x="28" y="69"/>
                    </a:moveTo>
                    <a:cubicBezTo>
                      <a:pt x="26" y="70"/>
                      <a:pt x="24" y="70"/>
                      <a:pt x="22" y="70"/>
                    </a:cubicBezTo>
                    <a:cubicBezTo>
                      <a:pt x="13" y="70"/>
                      <a:pt x="8" y="66"/>
                      <a:pt x="8" y="57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14" y="21"/>
                      <a:pt x="14" y="21"/>
                      <a:pt x="14" y="21"/>
                    </a:cubicBezTo>
                    <a:cubicBezTo>
                      <a:pt x="14" y="55"/>
                      <a:pt x="14" y="55"/>
                      <a:pt x="14" y="55"/>
                    </a:cubicBezTo>
                    <a:cubicBezTo>
                      <a:pt x="14" y="61"/>
                      <a:pt x="16" y="65"/>
                      <a:pt x="22" y="65"/>
                    </a:cubicBezTo>
                    <a:cubicBezTo>
                      <a:pt x="25" y="65"/>
                      <a:pt x="26" y="64"/>
                      <a:pt x="28" y="64"/>
                    </a:cubicBezTo>
                    <a:lnTo>
                      <a:pt x="28" y="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0" name="Freeform 11"/>
              <p:cNvSpPr>
                <a:spLocks noEditPoints="1"/>
              </p:cNvSpPr>
              <p:nvPr userDrawn="1"/>
            </p:nvSpPr>
            <p:spPr bwMode="auto">
              <a:xfrm>
                <a:off x="3908426" y="2351088"/>
                <a:ext cx="142875" cy="206375"/>
              </a:xfrm>
              <a:custGeom>
                <a:avLst/>
                <a:gdLst>
                  <a:gd name="T0" fmla="*/ 36 w 38"/>
                  <a:gd name="T1" fmla="*/ 54 h 55"/>
                  <a:gd name="T2" fmla="*/ 25 w 38"/>
                  <a:gd name="T3" fmla="*/ 55 h 55"/>
                  <a:gd name="T4" fmla="*/ 0 w 38"/>
                  <a:gd name="T5" fmla="*/ 26 h 55"/>
                  <a:gd name="T6" fmla="*/ 20 w 38"/>
                  <a:gd name="T7" fmla="*/ 0 h 55"/>
                  <a:gd name="T8" fmla="*/ 38 w 38"/>
                  <a:gd name="T9" fmla="*/ 19 h 55"/>
                  <a:gd name="T10" fmla="*/ 38 w 38"/>
                  <a:gd name="T11" fmla="*/ 21 h 55"/>
                  <a:gd name="T12" fmla="*/ 7 w 38"/>
                  <a:gd name="T13" fmla="*/ 21 h 55"/>
                  <a:gd name="T14" fmla="*/ 7 w 38"/>
                  <a:gd name="T15" fmla="*/ 27 h 55"/>
                  <a:gd name="T16" fmla="*/ 27 w 38"/>
                  <a:gd name="T17" fmla="*/ 50 h 55"/>
                  <a:gd name="T18" fmla="*/ 36 w 38"/>
                  <a:gd name="T19" fmla="*/ 48 h 55"/>
                  <a:gd name="T20" fmla="*/ 36 w 38"/>
                  <a:gd name="T21" fmla="*/ 54 h 55"/>
                  <a:gd name="T22" fmla="*/ 31 w 38"/>
                  <a:gd name="T23" fmla="*/ 16 h 55"/>
                  <a:gd name="T24" fmla="*/ 20 w 38"/>
                  <a:gd name="T25" fmla="*/ 5 h 55"/>
                  <a:gd name="T26" fmla="*/ 7 w 38"/>
                  <a:gd name="T27" fmla="*/ 16 h 55"/>
                  <a:gd name="T28" fmla="*/ 31 w 38"/>
                  <a:gd name="T29" fmla="*/ 1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8" h="55">
                    <a:moveTo>
                      <a:pt x="36" y="54"/>
                    </a:moveTo>
                    <a:cubicBezTo>
                      <a:pt x="33" y="54"/>
                      <a:pt x="29" y="55"/>
                      <a:pt x="25" y="55"/>
                    </a:cubicBezTo>
                    <a:cubicBezTo>
                      <a:pt x="7" y="55"/>
                      <a:pt x="0" y="42"/>
                      <a:pt x="0" y="26"/>
                    </a:cubicBezTo>
                    <a:cubicBezTo>
                      <a:pt x="0" y="12"/>
                      <a:pt x="4" y="0"/>
                      <a:pt x="20" y="0"/>
                    </a:cubicBezTo>
                    <a:cubicBezTo>
                      <a:pt x="31" y="0"/>
                      <a:pt x="38" y="8"/>
                      <a:pt x="38" y="19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3"/>
                      <a:pt x="7" y="25"/>
                      <a:pt x="7" y="27"/>
                    </a:cubicBezTo>
                    <a:cubicBezTo>
                      <a:pt x="7" y="40"/>
                      <a:pt x="12" y="50"/>
                      <a:pt x="27" y="50"/>
                    </a:cubicBezTo>
                    <a:cubicBezTo>
                      <a:pt x="30" y="50"/>
                      <a:pt x="33" y="49"/>
                      <a:pt x="36" y="48"/>
                    </a:cubicBezTo>
                    <a:lnTo>
                      <a:pt x="36" y="54"/>
                    </a:lnTo>
                    <a:close/>
                    <a:moveTo>
                      <a:pt x="31" y="16"/>
                    </a:moveTo>
                    <a:cubicBezTo>
                      <a:pt x="31" y="10"/>
                      <a:pt x="26" y="5"/>
                      <a:pt x="20" y="5"/>
                    </a:cubicBezTo>
                    <a:cubicBezTo>
                      <a:pt x="13" y="5"/>
                      <a:pt x="9" y="9"/>
                      <a:pt x="7" y="16"/>
                    </a:cubicBezTo>
                    <a:lnTo>
                      <a:pt x="31" y="1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1" name="Freeform 12"/>
              <p:cNvSpPr>
                <a:spLocks noEditPoints="1"/>
              </p:cNvSpPr>
              <p:nvPr userDrawn="1"/>
            </p:nvSpPr>
            <p:spPr bwMode="auto">
              <a:xfrm>
                <a:off x="4076701" y="2351088"/>
                <a:ext cx="146050" cy="284162"/>
              </a:xfrm>
              <a:custGeom>
                <a:avLst/>
                <a:gdLst>
                  <a:gd name="T0" fmla="*/ 33 w 39"/>
                  <a:gd name="T1" fmla="*/ 43 h 76"/>
                  <a:gd name="T2" fmla="*/ 33 w 39"/>
                  <a:gd name="T3" fmla="*/ 43 h 76"/>
                  <a:gd name="T4" fmla="*/ 19 w 39"/>
                  <a:gd name="T5" fmla="*/ 54 h 76"/>
                  <a:gd name="T6" fmla="*/ 0 w 39"/>
                  <a:gd name="T7" fmla="*/ 27 h 76"/>
                  <a:gd name="T8" fmla="*/ 19 w 39"/>
                  <a:gd name="T9" fmla="*/ 0 h 76"/>
                  <a:gd name="T10" fmla="*/ 33 w 39"/>
                  <a:gd name="T11" fmla="*/ 11 h 76"/>
                  <a:gd name="T12" fmla="*/ 33 w 39"/>
                  <a:gd name="T13" fmla="*/ 11 h 76"/>
                  <a:gd name="T14" fmla="*/ 33 w 39"/>
                  <a:gd name="T15" fmla="*/ 1 h 76"/>
                  <a:gd name="T16" fmla="*/ 39 w 39"/>
                  <a:gd name="T17" fmla="*/ 1 h 76"/>
                  <a:gd name="T18" fmla="*/ 39 w 39"/>
                  <a:gd name="T19" fmla="*/ 52 h 76"/>
                  <a:gd name="T20" fmla="*/ 17 w 39"/>
                  <a:gd name="T21" fmla="*/ 76 h 76"/>
                  <a:gd name="T22" fmla="*/ 3 w 39"/>
                  <a:gd name="T23" fmla="*/ 74 h 76"/>
                  <a:gd name="T24" fmla="*/ 3 w 39"/>
                  <a:gd name="T25" fmla="*/ 68 h 76"/>
                  <a:gd name="T26" fmla="*/ 15 w 39"/>
                  <a:gd name="T27" fmla="*/ 70 h 76"/>
                  <a:gd name="T28" fmla="*/ 33 w 39"/>
                  <a:gd name="T29" fmla="*/ 53 h 76"/>
                  <a:gd name="T30" fmla="*/ 33 w 39"/>
                  <a:gd name="T31" fmla="*/ 43 h 76"/>
                  <a:gd name="T32" fmla="*/ 33 w 39"/>
                  <a:gd name="T33" fmla="*/ 27 h 76"/>
                  <a:gd name="T34" fmla="*/ 19 w 39"/>
                  <a:gd name="T35" fmla="*/ 5 h 76"/>
                  <a:gd name="T36" fmla="*/ 7 w 39"/>
                  <a:gd name="T37" fmla="*/ 28 h 76"/>
                  <a:gd name="T38" fmla="*/ 19 w 39"/>
                  <a:gd name="T39" fmla="*/ 48 h 76"/>
                  <a:gd name="T40" fmla="*/ 33 w 39"/>
                  <a:gd name="T41" fmla="*/ 2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" h="76">
                    <a:moveTo>
                      <a:pt x="33" y="43"/>
                    </a:move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49"/>
                      <a:pt x="26" y="54"/>
                      <a:pt x="19" y="54"/>
                    </a:cubicBezTo>
                    <a:cubicBezTo>
                      <a:pt x="3" y="54"/>
                      <a:pt x="0" y="40"/>
                      <a:pt x="0" y="27"/>
                    </a:cubicBezTo>
                    <a:cubicBezTo>
                      <a:pt x="0" y="16"/>
                      <a:pt x="4" y="0"/>
                      <a:pt x="19" y="0"/>
                    </a:cubicBezTo>
                    <a:cubicBezTo>
                      <a:pt x="26" y="0"/>
                      <a:pt x="31" y="4"/>
                      <a:pt x="33" y="11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"/>
                      <a:pt x="33" y="1"/>
                      <a:pt x="33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52"/>
                      <a:pt x="39" y="52"/>
                      <a:pt x="39" y="52"/>
                    </a:cubicBezTo>
                    <a:cubicBezTo>
                      <a:pt x="39" y="67"/>
                      <a:pt x="32" y="76"/>
                      <a:pt x="17" y="76"/>
                    </a:cubicBezTo>
                    <a:cubicBezTo>
                      <a:pt x="12" y="76"/>
                      <a:pt x="8" y="75"/>
                      <a:pt x="3" y="74"/>
                    </a:cubicBezTo>
                    <a:cubicBezTo>
                      <a:pt x="3" y="68"/>
                      <a:pt x="3" y="68"/>
                      <a:pt x="3" y="68"/>
                    </a:cubicBezTo>
                    <a:cubicBezTo>
                      <a:pt x="7" y="70"/>
                      <a:pt x="11" y="70"/>
                      <a:pt x="15" y="70"/>
                    </a:cubicBezTo>
                    <a:cubicBezTo>
                      <a:pt x="28" y="70"/>
                      <a:pt x="33" y="66"/>
                      <a:pt x="33" y="53"/>
                    </a:cubicBezTo>
                    <a:lnTo>
                      <a:pt x="33" y="43"/>
                    </a:lnTo>
                    <a:close/>
                    <a:moveTo>
                      <a:pt x="33" y="27"/>
                    </a:moveTo>
                    <a:cubicBezTo>
                      <a:pt x="33" y="18"/>
                      <a:pt x="29" y="5"/>
                      <a:pt x="19" y="5"/>
                    </a:cubicBezTo>
                    <a:cubicBezTo>
                      <a:pt x="9" y="5"/>
                      <a:pt x="7" y="21"/>
                      <a:pt x="7" y="28"/>
                    </a:cubicBezTo>
                    <a:cubicBezTo>
                      <a:pt x="7" y="36"/>
                      <a:pt x="8" y="48"/>
                      <a:pt x="19" y="48"/>
                    </a:cubicBezTo>
                    <a:cubicBezTo>
                      <a:pt x="29" y="48"/>
                      <a:pt x="33" y="35"/>
                      <a:pt x="33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auto">
              <a:xfrm>
                <a:off x="4252913" y="2354263"/>
                <a:ext cx="168275" cy="274637"/>
              </a:xfrm>
              <a:custGeom>
                <a:avLst/>
                <a:gdLst>
                  <a:gd name="T0" fmla="*/ 31 w 106"/>
                  <a:gd name="T1" fmla="*/ 173 h 173"/>
                  <a:gd name="T2" fmla="*/ 50 w 106"/>
                  <a:gd name="T3" fmla="*/ 123 h 173"/>
                  <a:gd name="T4" fmla="*/ 0 w 106"/>
                  <a:gd name="T5" fmla="*/ 0 h 173"/>
                  <a:gd name="T6" fmla="*/ 14 w 106"/>
                  <a:gd name="T7" fmla="*/ 0 h 173"/>
                  <a:gd name="T8" fmla="*/ 54 w 106"/>
                  <a:gd name="T9" fmla="*/ 104 h 173"/>
                  <a:gd name="T10" fmla="*/ 92 w 106"/>
                  <a:gd name="T11" fmla="*/ 0 h 173"/>
                  <a:gd name="T12" fmla="*/ 106 w 106"/>
                  <a:gd name="T13" fmla="*/ 0 h 173"/>
                  <a:gd name="T14" fmla="*/ 47 w 106"/>
                  <a:gd name="T15" fmla="*/ 173 h 173"/>
                  <a:gd name="T16" fmla="*/ 31 w 106"/>
                  <a:gd name="T17" fmla="*/ 173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6" h="173">
                    <a:moveTo>
                      <a:pt x="31" y="173"/>
                    </a:moveTo>
                    <a:lnTo>
                      <a:pt x="50" y="12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54" y="104"/>
                    </a:lnTo>
                    <a:lnTo>
                      <a:pt x="92" y="0"/>
                    </a:lnTo>
                    <a:lnTo>
                      <a:pt x="106" y="0"/>
                    </a:lnTo>
                    <a:lnTo>
                      <a:pt x="47" y="173"/>
                    </a:lnTo>
                    <a:lnTo>
                      <a:pt x="31" y="1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AU" sz="1350" dirty="0">
                  <a:solidFill>
                    <a:srgbClr val="000000"/>
                  </a:solidFill>
                  <a:cs typeface="Arial" charset="0"/>
                </a:endParaRPr>
              </a:p>
            </p:txBody>
          </p:sp>
        </p:grpSp>
        <p:sp>
          <p:nvSpPr>
            <p:cNvPr id="15" name="Freeform 14"/>
            <p:cNvSpPr>
              <a:spLocks noEditPoints="1"/>
            </p:cNvSpPr>
            <p:nvPr userDrawn="1"/>
          </p:nvSpPr>
          <p:spPr bwMode="auto">
            <a:xfrm>
              <a:off x="1681163" y="2290763"/>
              <a:ext cx="1514475" cy="266700"/>
            </a:xfrm>
            <a:custGeom>
              <a:avLst/>
              <a:gdLst>
                <a:gd name="T0" fmla="*/ 18 w 404"/>
                <a:gd name="T1" fmla="*/ 62 h 71"/>
                <a:gd name="T2" fmla="*/ 29 w 404"/>
                <a:gd name="T3" fmla="*/ 46 h 71"/>
                <a:gd name="T4" fmla="*/ 41 w 404"/>
                <a:gd name="T5" fmla="*/ 32 h 71"/>
                <a:gd name="T6" fmla="*/ 2 w 404"/>
                <a:gd name="T7" fmla="*/ 33 h 71"/>
                <a:gd name="T8" fmla="*/ 22 w 404"/>
                <a:gd name="T9" fmla="*/ 24 h 71"/>
                <a:gd name="T10" fmla="*/ 29 w 404"/>
                <a:gd name="T11" fmla="*/ 39 h 71"/>
                <a:gd name="T12" fmla="*/ 15 w 404"/>
                <a:gd name="T13" fmla="*/ 71 h 71"/>
                <a:gd name="T14" fmla="*/ 29 w 404"/>
                <a:gd name="T15" fmla="*/ 64 h 71"/>
                <a:gd name="T16" fmla="*/ 41 w 404"/>
                <a:gd name="T17" fmla="*/ 70 h 71"/>
                <a:gd name="T18" fmla="*/ 90 w 404"/>
                <a:gd name="T19" fmla="*/ 35 h 71"/>
                <a:gd name="T20" fmla="*/ 46 w 404"/>
                <a:gd name="T21" fmla="*/ 41 h 71"/>
                <a:gd name="T22" fmla="*/ 90 w 404"/>
                <a:gd name="T23" fmla="*/ 68 h 71"/>
                <a:gd name="T24" fmla="*/ 81 w 404"/>
                <a:gd name="T25" fmla="*/ 62 h 71"/>
                <a:gd name="T26" fmla="*/ 69 w 404"/>
                <a:gd name="T27" fmla="*/ 24 h 71"/>
                <a:gd name="T28" fmla="*/ 125 w 404"/>
                <a:gd name="T29" fmla="*/ 35 h 71"/>
                <a:gd name="T30" fmla="*/ 118 w 404"/>
                <a:gd name="T31" fmla="*/ 16 h 71"/>
                <a:gd name="T32" fmla="*/ 122 w 404"/>
                <a:gd name="T33" fmla="*/ 71 h 71"/>
                <a:gd name="T34" fmla="*/ 137 w 404"/>
                <a:gd name="T35" fmla="*/ 61 h 71"/>
                <a:gd name="T36" fmla="*/ 107 w 404"/>
                <a:gd name="T37" fmla="*/ 39 h 71"/>
                <a:gd name="T38" fmla="*/ 125 w 404"/>
                <a:gd name="T39" fmla="*/ 35 h 71"/>
                <a:gd name="T40" fmla="*/ 153 w 404"/>
                <a:gd name="T41" fmla="*/ 33 h 71"/>
                <a:gd name="T42" fmla="*/ 173 w 404"/>
                <a:gd name="T43" fmla="*/ 33 h 71"/>
                <a:gd name="T44" fmla="*/ 184 w 404"/>
                <a:gd name="T45" fmla="*/ 37 h 71"/>
                <a:gd name="T46" fmla="*/ 142 w 404"/>
                <a:gd name="T47" fmla="*/ 41 h 71"/>
                <a:gd name="T48" fmla="*/ 183 w 404"/>
                <a:gd name="T49" fmla="*/ 69 h 71"/>
                <a:gd name="T50" fmla="*/ 173 w 404"/>
                <a:gd name="T51" fmla="*/ 62 h 71"/>
                <a:gd name="T52" fmla="*/ 184 w 404"/>
                <a:gd name="T53" fmla="*/ 40 h 71"/>
                <a:gd name="T54" fmla="*/ 233 w 404"/>
                <a:gd name="T55" fmla="*/ 70 h 71"/>
                <a:gd name="T56" fmla="*/ 219 w 404"/>
                <a:gd name="T57" fmla="*/ 16 h 71"/>
                <a:gd name="T58" fmla="*/ 203 w 404"/>
                <a:gd name="T59" fmla="*/ 27 h 71"/>
                <a:gd name="T60" fmla="*/ 191 w 404"/>
                <a:gd name="T61" fmla="*/ 17 h 71"/>
                <a:gd name="T62" fmla="*/ 203 w 404"/>
                <a:gd name="T63" fmla="*/ 70 h 71"/>
                <a:gd name="T64" fmla="*/ 215 w 404"/>
                <a:gd name="T65" fmla="*/ 27 h 71"/>
                <a:gd name="T66" fmla="*/ 221 w 404"/>
                <a:gd name="T67" fmla="*/ 40 h 71"/>
                <a:gd name="T68" fmla="*/ 258 w 404"/>
                <a:gd name="T69" fmla="*/ 26 h 71"/>
                <a:gd name="T70" fmla="*/ 274 w 404"/>
                <a:gd name="T71" fmla="*/ 17 h 71"/>
                <a:gd name="T72" fmla="*/ 258 w 404"/>
                <a:gd name="T73" fmla="*/ 0 h 71"/>
                <a:gd name="T74" fmla="*/ 246 w 404"/>
                <a:gd name="T75" fmla="*/ 17 h 71"/>
                <a:gd name="T76" fmla="*/ 236 w 404"/>
                <a:gd name="T77" fmla="*/ 26 h 71"/>
                <a:gd name="T78" fmla="*/ 246 w 404"/>
                <a:gd name="T79" fmla="*/ 56 h 71"/>
                <a:gd name="T80" fmla="*/ 272 w 404"/>
                <a:gd name="T81" fmla="*/ 70 h 71"/>
                <a:gd name="T82" fmla="*/ 267 w 404"/>
                <a:gd name="T83" fmla="*/ 62 h 71"/>
                <a:gd name="T84" fmla="*/ 258 w 404"/>
                <a:gd name="T85" fmla="*/ 26 h 71"/>
                <a:gd name="T86" fmla="*/ 322 w 404"/>
                <a:gd name="T87" fmla="*/ 70 h 71"/>
                <a:gd name="T88" fmla="*/ 310 w 404"/>
                <a:gd name="T89" fmla="*/ 17 h 71"/>
                <a:gd name="T90" fmla="*/ 297 w 404"/>
                <a:gd name="T91" fmla="*/ 59 h 71"/>
                <a:gd name="T92" fmla="*/ 292 w 404"/>
                <a:gd name="T93" fmla="*/ 47 h 71"/>
                <a:gd name="T94" fmla="*/ 280 w 404"/>
                <a:gd name="T95" fmla="*/ 17 h 71"/>
                <a:gd name="T96" fmla="*/ 294 w 404"/>
                <a:gd name="T97" fmla="*/ 71 h 71"/>
                <a:gd name="T98" fmla="*/ 310 w 404"/>
                <a:gd name="T99" fmla="*/ 60 h 71"/>
                <a:gd name="T100" fmla="*/ 342 w 404"/>
                <a:gd name="T101" fmla="*/ 47 h 71"/>
                <a:gd name="T102" fmla="*/ 359 w 404"/>
                <a:gd name="T103" fmla="*/ 16 h 71"/>
                <a:gd name="T104" fmla="*/ 342 w 404"/>
                <a:gd name="T105" fmla="*/ 27 h 71"/>
                <a:gd name="T106" fmla="*/ 330 w 404"/>
                <a:gd name="T107" fmla="*/ 17 h 71"/>
                <a:gd name="T108" fmla="*/ 342 w 404"/>
                <a:gd name="T109" fmla="*/ 70 h 71"/>
                <a:gd name="T110" fmla="*/ 393 w 404"/>
                <a:gd name="T111" fmla="*/ 33 h 71"/>
                <a:gd name="T112" fmla="*/ 383 w 404"/>
                <a:gd name="T113" fmla="*/ 24 h 71"/>
                <a:gd name="T114" fmla="*/ 404 w 404"/>
                <a:gd name="T115" fmla="*/ 40 h 71"/>
                <a:gd name="T116" fmla="*/ 384 w 404"/>
                <a:gd name="T117" fmla="*/ 16 h 71"/>
                <a:gd name="T118" fmla="*/ 388 w 404"/>
                <a:gd name="T119" fmla="*/ 71 h 71"/>
                <a:gd name="T120" fmla="*/ 403 w 404"/>
                <a:gd name="T121" fmla="*/ 60 h 71"/>
                <a:gd name="T122" fmla="*/ 373 w 404"/>
                <a:gd name="T123" fmla="*/ 4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04" h="71">
                  <a:moveTo>
                    <a:pt x="29" y="46"/>
                  </a:moveTo>
                  <a:cubicBezTo>
                    <a:pt x="29" y="53"/>
                    <a:pt x="26" y="62"/>
                    <a:pt x="18" y="62"/>
                  </a:cubicBezTo>
                  <a:cubicBezTo>
                    <a:pt x="14" y="62"/>
                    <a:pt x="12" y="60"/>
                    <a:pt x="12" y="56"/>
                  </a:cubicBezTo>
                  <a:cubicBezTo>
                    <a:pt x="12" y="48"/>
                    <a:pt x="23" y="46"/>
                    <a:pt x="29" y="46"/>
                  </a:cubicBezTo>
                  <a:moveTo>
                    <a:pt x="41" y="70"/>
                  </a:moveTo>
                  <a:cubicBezTo>
                    <a:pt x="41" y="32"/>
                    <a:pt x="41" y="32"/>
                    <a:pt x="41" y="32"/>
                  </a:cubicBezTo>
                  <a:cubicBezTo>
                    <a:pt x="41" y="20"/>
                    <a:pt x="33" y="16"/>
                    <a:pt x="22" y="16"/>
                  </a:cubicBezTo>
                  <a:cubicBezTo>
                    <a:pt x="11" y="16"/>
                    <a:pt x="2" y="20"/>
                    <a:pt x="2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27"/>
                    <a:pt x="17" y="24"/>
                    <a:pt x="22" y="24"/>
                  </a:cubicBezTo>
                  <a:cubicBezTo>
                    <a:pt x="28" y="24"/>
                    <a:pt x="29" y="29"/>
                    <a:pt x="29" y="34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7" y="40"/>
                    <a:pt x="0" y="41"/>
                    <a:pt x="0" y="57"/>
                  </a:cubicBezTo>
                  <a:cubicBezTo>
                    <a:pt x="0" y="66"/>
                    <a:pt x="7" y="71"/>
                    <a:pt x="15" y="71"/>
                  </a:cubicBezTo>
                  <a:cubicBezTo>
                    <a:pt x="21" y="71"/>
                    <a:pt x="26" y="69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70"/>
                    <a:pt x="29" y="70"/>
                    <a:pt x="29" y="70"/>
                  </a:cubicBezTo>
                  <a:cubicBezTo>
                    <a:pt x="41" y="70"/>
                    <a:pt x="41" y="70"/>
                    <a:pt x="41" y="70"/>
                  </a:cubicBezTo>
                  <a:moveTo>
                    <a:pt x="77" y="35"/>
                  </a:moveTo>
                  <a:cubicBezTo>
                    <a:pt x="90" y="35"/>
                    <a:pt x="90" y="35"/>
                    <a:pt x="90" y="35"/>
                  </a:cubicBezTo>
                  <a:cubicBezTo>
                    <a:pt x="90" y="22"/>
                    <a:pt x="83" y="16"/>
                    <a:pt x="70" y="16"/>
                  </a:cubicBezTo>
                  <a:cubicBezTo>
                    <a:pt x="55" y="16"/>
                    <a:pt x="46" y="26"/>
                    <a:pt x="46" y="41"/>
                  </a:cubicBezTo>
                  <a:cubicBezTo>
                    <a:pt x="46" y="59"/>
                    <a:pt x="56" y="71"/>
                    <a:pt x="75" y="71"/>
                  </a:cubicBezTo>
                  <a:cubicBezTo>
                    <a:pt x="80" y="71"/>
                    <a:pt x="85" y="70"/>
                    <a:pt x="90" y="6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87" y="62"/>
                    <a:pt x="84" y="62"/>
                    <a:pt x="81" y="62"/>
                  </a:cubicBezTo>
                  <a:cubicBezTo>
                    <a:pt x="67" y="62"/>
                    <a:pt x="59" y="52"/>
                    <a:pt x="59" y="39"/>
                  </a:cubicBezTo>
                  <a:cubicBezTo>
                    <a:pt x="59" y="33"/>
                    <a:pt x="62" y="24"/>
                    <a:pt x="69" y="24"/>
                  </a:cubicBezTo>
                  <a:cubicBezTo>
                    <a:pt x="76" y="24"/>
                    <a:pt x="77" y="30"/>
                    <a:pt x="77" y="35"/>
                  </a:cubicBezTo>
                  <a:moveTo>
                    <a:pt x="125" y="35"/>
                  </a:moveTo>
                  <a:cubicBezTo>
                    <a:pt x="138" y="35"/>
                    <a:pt x="138" y="35"/>
                    <a:pt x="138" y="35"/>
                  </a:cubicBezTo>
                  <a:cubicBezTo>
                    <a:pt x="138" y="22"/>
                    <a:pt x="130" y="16"/>
                    <a:pt x="118" y="16"/>
                  </a:cubicBezTo>
                  <a:cubicBezTo>
                    <a:pt x="102" y="16"/>
                    <a:pt x="93" y="26"/>
                    <a:pt x="93" y="41"/>
                  </a:cubicBezTo>
                  <a:cubicBezTo>
                    <a:pt x="93" y="59"/>
                    <a:pt x="103" y="71"/>
                    <a:pt x="122" y="71"/>
                  </a:cubicBezTo>
                  <a:cubicBezTo>
                    <a:pt x="127" y="71"/>
                    <a:pt x="132" y="70"/>
                    <a:pt x="137" y="68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4" y="62"/>
                    <a:pt x="131" y="62"/>
                    <a:pt x="128" y="62"/>
                  </a:cubicBezTo>
                  <a:cubicBezTo>
                    <a:pt x="114" y="62"/>
                    <a:pt x="107" y="52"/>
                    <a:pt x="107" y="39"/>
                  </a:cubicBezTo>
                  <a:cubicBezTo>
                    <a:pt x="107" y="33"/>
                    <a:pt x="109" y="24"/>
                    <a:pt x="117" y="24"/>
                  </a:cubicBezTo>
                  <a:cubicBezTo>
                    <a:pt x="123" y="24"/>
                    <a:pt x="125" y="30"/>
                    <a:pt x="125" y="35"/>
                  </a:cubicBezTo>
                  <a:moveTo>
                    <a:pt x="173" y="33"/>
                  </a:moveTo>
                  <a:cubicBezTo>
                    <a:pt x="153" y="33"/>
                    <a:pt x="153" y="33"/>
                    <a:pt x="153" y="33"/>
                  </a:cubicBezTo>
                  <a:cubicBezTo>
                    <a:pt x="154" y="27"/>
                    <a:pt x="158" y="24"/>
                    <a:pt x="163" y="24"/>
                  </a:cubicBezTo>
                  <a:cubicBezTo>
                    <a:pt x="169" y="24"/>
                    <a:pt x="173" y="27"/>
                    <a:pt x="173" y="33"/>
                  </a:cubicBezTo>
                  <a:moveTo>
                    <a:pt x="184" y="40"/>
                  </a:moveTo>
                  <a:cubicBezTo>
                    <a:pt x="184" y="37"/>
                    <a:pt x="184" y="37"/>
                    <a:pt x="184" y="37"/>
                  </a:cubicBezTo>
                  <a:cubicBezTo>
                    <a:pt x="184" y="24"/>
                    <a:pt x="178" y="16"/>
                    <a:pt x="164" y="16"/>
                  </a:cubicBezTo>
                  <a:cubicBezTo>
                    <a:pt x="149" y="16"/>
                    <a:pt x="142" y="26"/>
                    <a:pt x="142" y="41"/>
                  </a:cubicBezTo>
                  <a:cubicBezTo>
                    <a:pt x="142" y="58"/>
                    <a:pt x="150" y="71"/>
                    <a:pt x="168" y="71"/>
                  </a:cubicBezTo>
                  <a:cubicBezTo>
                    <a:pt x="173" y="71"/>
                    <a:pt x="178" y="70"/>
                    <a:pt x="183" y="69"/>
                  </a:cubicBezTo>
                  <a:cubicBezTo>
                    <a:pt x="183" y="60"/>
                    <a:pt x="183" y="60"/>
                    <a:pt x="183" y="60"/>
                  </a:cubicBezTo>
                  <a:cubicBezTo>
                    <a:pt x="180" y="61"/>
                    <a:pt x="176" y="62"/>
                    <a:pt x="173" y="62"/>
                  </a:cubicBezTo>
                  <a:cubicBezTo>
                    <a:pt x="161" y="62"/>
                    <a:pt x="153" y="51"/>
                    <a:pt x="153" y="40"/>
                  </a:cubicBezTo>
                  <a:cubicBezTo>
                    <a:pt x="184" y="40"/>
                    <a:pt x="184" y="40"/>
                    <a:pt x="184" y="40"/>
                  </a:cubicBezTo>
                  <a:moveTo>
                    <a:pt x="221" y="70"/>
                  </a:moveTo>
                  <a:cubicBezTo>
                    <a:pt x="233" y="70"/>
                    <a:pt x="233" y="70"/>
                    <a:pt x="233" y="70"/>
                  </a:cubicBezTo>
                  <a:cubicBezTo>
                    <a:pt x="233" y="33"/>
                    <a:pt x="233" y="33"/>
                    <a:pt x="233" y="33"/>
                  </a:cubicBezTo>
                  <a:cubicBezTo>
                    <a:pt x="233" y="24"/>
                    <a:pt x="229" y="16"/>
                    <a:pt x="219" y="16"/>
                  </a:cubicBezTo>
                  <a:cubicBezTo>
                    <a:pt x="211" y="16"/>
                    <a:pt x="206" y="20"/>
                    <a:pt x="203" y="27"/>
                  </a:cubicBezTo>
                  <a:cubicBezTo>
                    <a:pt x="203" y="27"/>
                    <a:pt x="203" y="27"/>
                    <a:pt x="203" y="27"/>
                  </a:cubicBezTo>
                  <a:cubicBezTo>
                    <a:pt x="203" y="17"/>
                    <a:pt x="203" y="17"/>
                    <a:pt x="203" y="17"/>
                  </a:cubicBezTo>
                  <a:cubicBezTo>
                    <a:pt x="191" y="17"/>
                    <a:pt x="191" y="17"/>
                    <a:pt x="191" y="17"/>
                  </a:cubicBezTo>
                  <a:cubicBezTo>
                    <a:pt x="191" y="70"/>
                    <a:pt x="191" y="70"/>
                    <a:pt x="191" y="70"/>
                  </a:cubicBezTo>
                  <a:cubicBezTo>
                    <a:pt x="203" y="70"/>
                    <a:pt x="203" y="70"/>
                    <a:pt x="203" y="70"/>
                  </a:cubicBezTo>
                  <a:cubicBezTo>
                    <a:pt x="203" y="47"/>
                    <a:pt x="203" y="47"/>
                    <a:pt x="203" y="47"/>
                  </a:cubicBezTo>
                  <a:cubicBezTo>
                    <a:pt x="203" y="40"/>
                    <a:pt x="206" y="27"/>
                    <a:pt x="215" y="27"/>
                  </a:cubicBezTo>
                  <a:cubicBezTo>
                    <a:pt x="217" y="27"/>
                    <a:pt x="218" y="27"/>
                    <a:pt x="219" y="28"/>
                  </a:cubicBezTo>
                  <a:cubicBezTo>
                    <a:pt x="221" y="30"/>
                    <a:pt x="221" y="37"/>
                    <a:pt x="221" y="40"/>
                  </a:cubicBezTo>
                  <a:cubicBezTo>
                    <a:pt x="221" y="70"/>
                    <a:pt x="221" y="70"/>
                    <a:pt x="221" y="70"/>
                  </a:cubicBezTo>
                  <a:moveTo>
                    <a:pt x="258" y="26"/>
                  </a:moveTo>
                  <a:cubicBezTo>
                    <a:pt x="274" y="26"/>
                    <a:pt x="274" y="26"/>
                    <a:pt x="274" y="26"/>
                  </a:cubicBezTo>
                  <a:cubicBezTo>
                    <a:pt x="274" y="17"/>
                    <a:pt x="274" y="17"/>
                    <a:pt x="274" y="17"/>
                  </a:cubicBezTo>
                  <a:cubicBezTo>
                    <a:pt x="258" y="17"/>
                    <a:pt x="258" y="17"/>
                    <a:pt x="258" y="17"/>
                  </a:cubicBezTo>
                  <a:cubicBezTo>
                    <a:pt x="258" y="0"/>
                    <a:pt x="258" y="0"/>
                    <a:pt x="258" y="0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17"/>
                    <a:pt x="246" y="17"/>
                    <a:pt x="246" y="17"/>
                  </a:cubicBezTo>
                  <a:cubicBezTo>
                    <a:pt x="236" y="17"/>
                    <a:pt x="236" y="17"/>
                    <a:pt x="236" y="17"/>
                  </a:cubicBezTo>
                  <a:cubicBezTo>
                    <a:pt x="236" y="26"/>
                    <a:pt x="236" y="26"/>
                    <a:pt x="236" y="26"/>
                  </a:cubicBezTo>
                  <a:cubicBezTo>
                    <a:pt x="246" y="26"/>
                    <a:pt x="246" y="26"/>
                    <a:pt x="246" y="26"/>
                  </a:cubicBezTo>
                  <a:cubicBezTo>
                    <a:pt x="246" y="56"/>
                    <a:pt x="246" y="56"/>
                    <a:pt x="246" y="56"/>
                  </a:cubicBezTo>
                  <a:cubicBezTo>
                    <a:pt x="246" y="67"/>
                    <a:pt x="252" y="71"/>
                    <a:pt x="262" y="71"/>
                  </a:cubicBezTo>
                  <a:cubicBezTo>
                    <a:pt x="266" y="71"/>
                    <a:pt x="269" y="71"/>
                    <a:pt x="272" y="70"/>
                  </a:cubicBezTo>
                  <a:cubicBezTo>
                    <a:pt x="272" y="61"/>
                    <a:pt x="272" y="61"/>
                    <a:pt x="272" y="61"/>
                  </a:cubicBezTo>
                  <a:cubicBezTo>
                    <a:pt x="271" y="62"/>
                    <a:pt x="269" y="62"/>
                    <a:pt x="267" y="62"/>
                  </a:cubicBezTo>
                  <a:cubicBezTo>
                    <a:pt x="259" y="62"/>
                    <a:pt x="258" y="57"/>
                    <a:pt x="258" y="50"/>
                  </a:cubicBezTo>
                  <a:cubicBezTo>
                    <a:pt x="258" y="26"/>
                    <a:pt x="258" y="26"/>
                    <a:pt x="258" y="26"/>
                  </a:cubicBezTo>
                  <a:moveTo>
                    <a:pt x="310" y="70"/>
                  </a:moveTo>
                  <a:cubicBezTo>
                    <a:pt x="322" y="70"/>
                    <a:pt x="322" y="70"/>
                    <a:pt x="322" y="70"/>
                  </a:cubicBezTo>
                  <a:cubicBezTo>
                    <a:pt x="322" y="17"/>
                    <a:pt x="322" y="17"/>
                    <a:pt x="322" y="17"/>
                  </a:cubicBezTo>
                  <a:cubicBezTo>
                    <a:pt x="310" y="17"/>
                    <a:pt x="310" y="17"/>
                    <a:pt x="310" y="17"/>
                  </a:cubicBezTo>
                  <a:cubicBezTo>
                    <a:pt x="310" y="40"/>
                    <a:pt x="310" y="40"/>
                    <a:pt x="310" y="40"/>
                  </a:cubicBezTo>
                  <a:cubicBezTo>
                    <a:pt x="310" y="47"/>
                    <a:pt x="306" y="59"/>
                    <a:pt x="297" y="59"/>
                  </a:cubicBezTo>
                  <a:cubicBezTo>
                    <a:pt x="296" y="59"/>
                    <a:pt x="295" y="59"/>
                    <a:pt x="294" y="58"/>
                  </a:cubicBezTo>
                  <a:cubicBezTo>
                    <a:pt x="292" y="56"/>
                    <a:pt x="292" y="50"/>
                    <a:pt x="292" y="47"/>
                  </a:cubicBezTo>
                  <a:cubicBezTo>
                    <a:pt x="292" y="17"/>
                    <a:pt x="292" y="17"/>
                    <a:pt x="292" y="17"/>
                  </a:cubicBezTo>
                  <a:cubicBezTo>
                    <a:pt x="280" y="17"/>
                    <a:pt x="280" y="17"/>
                    <a:pt x="280" y="17"/>
                  </a:cubicBezTo>
                  <a:cubicBezTo>
                    <a:pt x="280" y="54"/>
                    <a:pt x="280" y="54"/>
                    <a:pt x="280" y="54"/>
                  </a:cubicBezTo>
                  <a:cubicBezTo>
                    <a:pt x="280" y="63"/>
                    <a:pt x="284" y="71"/>
                    <a:pt x="294" y="71"/>
                  </a:cubicBezTo>
                  <a:cubicBezTo>
                    <a:pt x="301" y="71"/>
                    <a:pt x="307" y="66"/>
                    <a:pt x="309" y="60"/>
                  </a:cubicBezTo>
                  <a:cubicBezTo>
                    <a:pt x="310" y="60"/>
                    <a:pt x="310" y="60"/>
                    <a:pt x="310" y="60"/>
                  </a:cubicBezTo>
                  <a:cubicBezTo>
                    <a:pt x="310" y="70"/>
                    <a:pt x="310" y="70"/>
                    <a:pt x="310" y="70"/>
                  </a:cubicBezTo>
                  <a:moveTo>
                    <a:pt x="342" y="47"/>
                  </a:moveTo>
                  <a:cubicBezTo>
                    <a:pt x="342" y="34"/>
                    <a:pt x="347" y="29"/>
                    <a:pt x="359" y="29"/>
                  </a:cubicBezTo>
                  <a:cubicBezTo>
                    <a:pt x="359" y="16"/>
                    <a:pt x="359" y="16"/>
                    <a:pt x="359" y="16"/>
                  </a:cubicBezTo>
                  <a:cubicBezTo>
                    <a:pt x="350" y="16"/>
                    <a:pt x="346" y="19"/>
                    <a:pt x="342" y="27"/>
                  </a:cubicBezTo>
                  <a:cubicBezTo>
                    <a:pt x="342" y="27"/>
                    <a:pt x="342" y="27"/>
                    <a:pt x="342" y="27"/>
                  </a:cubicBezTo>
                  <a:cubicBezTo>
                    <a:pt x="342" y="17"/>
                    <a:pt x="342" y="17"/>
                    <a:pt x="342" y="17"/>
                  </a:cubicBezTo>
                  <a:cubicBezTo>
                    <a:pt x="330" y="17"/>
                    <a:pt x="330" y="17"/>
                    <a:pt x="330" y="17"/>
                  </a:cubicBezTo>
                  <a:cubicBezTo>
                    <a:pt x="330" y="70"/>
                    <a:pt x="330" y="70"/>
                    <a:pt x="330" y="70"/>
                  </a:cubicBezTo>
                  <a:cubicBezTo>
                    <a:pt x="342" y="70"/>
                    <a:pt x="342" y="70"/>
                    <a:pt x="342" y="70"/>
                  </a:cubicBezTo>
                  <a:cubicBezTo>
                    <a:pt x="342" y="47"/>
                    <a:pt x="342" y="47"/>
                    <a:pt x="342" y="47"/>
                  </a:cubicBezTo>
                  <a:moveTo>
                    <a:pt x="393" y="33"/>
                  </a:moveTo>
                  <a:cubicBezTo>
                    <a:pt x="373" y="33"/>
                    <a:pt x="373" y="33"/>
                    <a:pt x="373" y="33"/>
                  </a:cubicBezTo>
                  <a:cubicBezTo>
                    <a:pt x="374" y="27"/>
                    <a:pt x="378" y="24"/>
                    <a:pt x="383" y="24"/>
                  </a:cubicBezTo>
                  <a:cubicBezTo>
                    <a:pt x="389" y="24"/>
                    <a:pt x="393" y="27"/>
                    <a:pt x="393" y="33"/>
                  </a:cubicBezTo>
                  <a:moveTo>
                    <a:pt x="404" y="40"/>
                  </a:moveTo>
                  <a:cubicBezTo>
                    <a:pt x="404" y="37"/>
                    <a:pt x="404" y="37"/>
                    <a:pt x="404" y="37"/>
                  </a:cubicBezTo>
                  <a:cubicBezTo>
                    <a:pt x="404" y="24"/>
                    <a:pt x="398" y="16"/>
                    <a:pt x="384" y="16"/>
                  </a:cubicBezTo>
                  <a:cubicBezTo>
                    <a:pt x="369" y="16"/>
                    <a:pt x="362" y="26"/>
                    <a:pt x="362" y="41"/>
                  </a:cubicBezTo>
                  <a:cubicBezTo>
                    <a:pt x="362" y="58"/>
                    <a:pt x="370" y="71"/>
                    <a:pt x="388" y="71"/>
                  </a:cubicBezTo>
                  <a:cubicBezTo>
                    <a:pt x="393" y="71"/>
                    <a:pt x="398" y="70"/>
                    <a:pt x="403" y="69"/>
                  </a:cubicBezTo>
                  <a:cubicBezTo>
                    <a:pt x="403" y="60"/>
                    <a:pt x="403" y="60"/>
                    <a:pt x="403" y="60"/>
                  </a:cubicBezTo>
                  <a:cubicBezTo>
                    <a:pt x="400" y="61"/>
                    <a:pt x="396" y="62"/>
                    <a:pt x="393" y="62"/>
                  </a:cubicBezTo>
                  <a:cubicBezTo>
                    <a:pt x="381" y="62"/>
                    <a:pt x="373" y="51"/>
                    <a:pt x="373" y="40"/>
                  </a:cubicBezTo>
                  <a:cubicBezTo>
                    <a:pt x="404" y="40"/>
                    <a:pt x="404" y="40"/>
                    <a:pt x="404" y="4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>
              <a:off x="2570163" y="2122488"/>
              <a:ext cx="141288" cy="146050"/>
            </a:xfrm>
            <a:custGeom>
              <a:avLst/>
              <a:gdLst>
                <a:gd name="T0" fmla="*/ 0 w 38"/>
                <a:gd name="T1" fmla="*/ 0 h 39"/>
                <a:gd name="T2" fmla="*/ 0 w 38"/>
                <a:gd name="T3" fmla="*/ 9 h 39"/>
                <a:gd name="T4" fmla="*/ 28 w 38"/>
                <a:gd name="T5" fmla="*/ 20 h 39"/>
                <a:gd name="T6" fmla="*/ 0 w 38"/>
                <a:gd name="T7" fmla="*/ 31 h 39"/>
                <a:gd name="T8" fmla="*/ 0 w 38"/>
                <a:gd name="T9" fmla="*/ 39 h 39"/>
                <a:gd name="T10" fmla="*/ 38 w 38"/>
                <a:gd name="T11" fmla="*/ 24 h 39"/>
                <a:gd name="T12" fmla="*/ 38 w 38"/>
                <a:gd name="T13" fmla="*/ 16 h 39"/>
                <a:gd name="T14" fmla="*/ 0 w 38"/>
                <a:gd name="T15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4" y="18"/>
                    <a:pt x="28" y="20"/>
                  </a:cubicBezTo>
                  <a:cubicBezTo>
                    <a:pt x="24" y="21"/>
                    <a:pt x="0" y="31"/>
                    <a:pt x="0" y="31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55614" y="2569409"/>
            <a:ext cx="4010024" cy="747713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33" name="Text Placeholder 32"/>
          <p:cNvSpPr>
            <a:spLocks noGrp="1"/>
          </p:cNvSpPr>
          <p:nvPr userDrawn="1">
            <p:ph type="body" sz="quarter" idx="10"/>
          </p:nvPr>
        </p:nvSpPr>
        <p:spPr>
          <a:xfrm>
            <a:off x="455613" y="3372453"/>
            <a:ext cx="4010024" cy="350672"/>
          </a:xfrm>
        </p:spPr>
        <p:txBody>
          <a:bodyPr/>
          <a:lstStyle>
            <a:lvl1pPr marL="0" indent="0"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 lang="en-US" sz="1500" b="0" kern="1200" spc="0" baseline="0" dirty="0" smtClean="0">
                <a:solidFill>
                  <a:schemeClr val="bg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US" sz="1500" b="0" kern="1200" spc="0" baseline="0" dirty="0" smtClean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charset="0"/>
              <a:defRPr lang="en-AU" sz="1500" b="0" kern="1200" spc="0" baseline="0" dirty="0">
                <a:solidFill>
                  <a:schemeClr val="accent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921668" y="650332"/>
            <a:ext cx="3739896" cy="167039"/>
            <a:chOff x="533400" y="3606804"/>
            <a:chExt cx="8077201" cy="481012"/>
          </a:xfrm>
          <a:solidFill>
            <a:schemeClr val="bg1"/>
          </a:solidFill>
        </p:grpSpPr>
        <p:sp>
          <p:nvSpPr>
            <p:cNvPr id="21" name="Freeform 6"/>
            <p:cNvSpPr>
              <a:spLocks noEditPoints="1"/>
            </p:cNvSpPr>
            <p:nvPr userDrawn="1"/>
          </p:nvSpPr>
          <p:spPr bwMode="auto">
            <a:xfrm>
              <a:off x="533400" y="3621091"/>
              <a:ext cx="1577975" cy="450850"/>
            </a:xfrm>
            <a:custGeom>
              <a:avLst/>
              <a:gdLst>
                <a:gd name="T0" fmla="*/ 43 w 421"/>
                <a:gd name="T1" fmla="*/ 70 h 120"/>
                <a:gd name="T2" fmla="*/ 0 w 421"/>
                <a:gd name="T3" fmla="*/ 23 h 120"/>
                <a:gd name="T4" fmla="*/ 49 w 421"/>
                <a:gd name="T5" fmla="*/ 13 h 120"/>
                <a:gd name="T6" fmla="*/ 27 w 421"/>
                <a:gd name="T7" fmla="*/ 40 h 120"/>
                <a:gd name="T8" fmla="*/ 23 w 421"/>
                <a:gd name="T9" fmla="*/ 95 h 120"/>
                <a:gd name="T10" fmla="*/ 2 w 421"/>
                <a:gd name="T11" fmla="*/ 81 h 120"/>
                <a:gd name="T12" fmla="*/ 74 w 421"/>
                <a:gd name="T13" fmla="*/ 79 h 120"/>
                <a:gd name="T14" fmla="*/ 63 w 421"/>
                <a:gd name="T15" fmla="*/ 31 h 120"/>
                <a:gd name="T16" fmla="*/ 83 w 421"/>
                <a:gd name="T17" fmla="*/ 9 h 120"/>
                <a:gd name="T18" fmla="*/ 99 w 421"/>
                <a:gd name="T19" fmla="*/ 38 h 120"/>
                <a:gd name="T20" fmla="*/ 92 w 421"/>
                <a:gd name="T21" fmla="*/ 86 h 120"/>
                <a:gd name="T22" fmla="*/ 99 w 421"/>
                <a:gd name="T23" fmla="*/ 94 h 120"/>
                <a:gd name="T24" fmla="*/ 120 w 421"/>
                <a:gd name="T25" fmla="*/ 31 h 120"/>
                <a:gd name="T26" fmla="*/ 142 w 421"/>
                <a:gd name="T27" fmla="*/ 29 h 120"/>
                <a:gd name="T28" fmla="*/ 120 w 421"/>
                <a:gd name="T29" fmla="*/ 94 h 120"/>
                <a:gd name="T30" fmla="*/ 183 w 421"/>
                <a:gd name="T31" fmla="*/ 94 h 120"/>
                <a:gd name="T32" fmla="*/ 164 w 421"/>
                <a:gd name="T33" fmla="*/ 95 h 120"/>
                <a:gd name="T34" fmla="*/ 183 w 421"/>
                <a:gd name="T35" fmla="*/ 56 h 120"/>
                <a:gd name="T36" fmla="*/ 149 w 421"/>
                <a:gd name="T37" fmla="*/ 47 h 120"/>
                <a:gd name="T38" fmla="*/ 192 w 421"/>
                <a:gd name="T39" fmla="*/ 94 h 120"/>
                <a:gd name="T40" fmla="*/ 178 w 421"/>
                <a:gd name="T41" fmla="*/ 65 h 120"/>
                <a:gd name="T42" fmla="*/ 182 w 421"/>
                <a:gd name="T43" fmla="*/ 77 h 120"/>
                <a:gd name="T44" fmla="*/ 178 w 421"/>
                <a:gd name="T45" fmla="*/ 65 h 120"/>
                <a:gd name="T46" fmla="*/ 218 w 421"/>
                <a:gd name="T47" fmla="*/ 79 h 120"/>
                <a:gd name="T48" fmla="*/ 207 w 421"/>
                <a:gd name="T49" fmla="*/ 31 h 120"/>
                <a:gd name="T50" fmla="*/ 226 w 421"/>
                <a:gd name="T51" fmla="*/ 9 h 120"/>
                <a:gd name="T52" fmla="*/ 243 w 421"/>
                <a:gd name="T53" fmla="*/ 38 h 120"/>
                <a:gd name="T54" fmla="*/ 235 w 421"/>
                <a:gd name="T55" fmla="*/ 86 h 120"/>
                <a:gd name="T56" fmla="*/ 243 w 421"/>
                <a:gd name="T57" fmla="*/ 94 h 120"/>
                <a:gd name="T58" fmla="*/ 252 w 421"/>
                <a:gd name="T59" fmla="*/ 59 h 120"/>
                <a:gd name="T60" fmla="*/ 298 w 421"/>
                <a:gd name="T61" fmla="*/ 56 h 120"/>
                <a:gd name="T62" fmla="*/ 284 w 421"/>
                <a:gd name="T63" fmla="*/ 86 h 120"/>
                <a:gd name="T64" fmla="*/ 297 w 421"/>
                <a:gd name="T65" fmla="*/ 94 h 120"/>
                <a:gd name="T66" fmla="*/ 262 w 421"/>
                <a:gd name="T67" fmla="*/ 49 h 120"/>
                <a:gd name="T68" fmla="*/ 347 w 421"/>
                <a:gd name="T69" fmla="*/ 81 h 120"/>
                <a:gd name="T70" fmla="*/ 309 w 421"/>
                <a:gd name="T71" fmla="*/ 61 h 120"/>
                <a:gd name="T72" fmla="*/ 347 w 421"/>
                <a:gd name="T73" fmla="*/ 40 h 120"/>
                <a:gd name="T74" fmla="*/ 356 w 421"/>
                <a:gd name="T75" fmla="*/ 94 h 120"/>
                <a:gd name="T76" fmla="*/ 311 w 421"/>
                <a:gd name="T77" fmla="*/ 110 h 120"/>
                <a:gd name="T78" fmla="*/ 347 w 421"/>
                <a:gd name="T79" fmla="*/ 81 h 120"/>
                <a:gd name="T80" fmla="*/ 332 w 421"/>
                <a:gd name="T81" fmla="*/ 36 h 120"/>
                <a:gd name="T82" fmla="*/ 347 w 421"/>
                <a:gd name="T83" fmla="*/ 61 h 120"/>
                <a:gd name="T84" fmla="*/ 367 w 421"/>
                <a:gd name="T85" fmla="*/ 31 h 120"/>
                <a:gd name="T86" fmla="*/ 394 w 421"/>
                <a:gd name="T87" fmla="*/ 79 h 120"/>
                <a:gd name="T88" fmla="*/ 390 w 421"/>
                <a:gd name="T89" fmla="*/ 119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21" h="120">
                  <a:moveTo>
                    <a:pt x="2" y="81"/>
                  </a:moveTo>
                  <a:cubicBezTo>
                    <a:pt x="9" y="85"/>
                    <a:pt x="16" y="86"/>
                    <a:pt x="23" y="86"/>
                  </a:cubicBezTo>
                  <a:cubicBezTo>
                    <a:pt x="34" y="86"/>
                    <a:pt x="43" y="81"/>
                    <a:pt x="43" y="70"/>
                  </a:cubicBezTo>
                  <a:cubicBezTo>
                    <a:pt x="43" y="59"/>
                    <a:pt x="36" y="56"/>
                    <a:pt x="29" y="52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1" y="41"/>
                    <a:pt x="0" y="36"/>
                    <a:pt x="0" y="23"/>
                  </a:cubicBezTo>
                  <a:cubicBezTo>
                    <a:pt x="0" y="7"/>
                    <a:pt x="14" y="0"/>
                    <a:pt x="31" y="0"/>
                  </a:cubicBezTo>
                  <a:cubicBezTo>
                    <a:pt x="36" y="0"/>
                    <a:pt x="43" y="2"/>
                    <a:pt x="49" y="2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3" y="11"/>
                    <a:pt x="36" y="9"/>
                    <a:pt x="29" y="9"/>
                  </a:cubicBezTo>
                  <a:cubicBezTo>
                    <a:pt x="20" y="9"/>
                    <a:pt x="13" y="13"/>
                    <a:pt x="13" y="23"/>
                  </a:cubicBezTo>
                  <a:cubicBezTo>
                    <a:pt x="13" y="31"/>
                    <a:pt x="20" y="36"/>
                    <a:pt x="27" y="40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47" y="50"/>
                    <a:pt x="56" y="56"/>
                    <a:pt x="56" y="68"/>
                  </a:cubicBezTo>
                  <a:cubicBezTo>
                    <a:pt x="56" y="88"/>
                    <a:pt x="40" y="95"/>
                    <a:pt x="23" y="95"/>
                  </a:cubicBezTo>
                  <a:cubicBezTo>
                    <a:pt x="16" y="95"/>
                    <a:pt x="9" y="94"/>
                    <a:pt x="2" y="92"/>
                  </a:cubicBezTo>
                  <a:cubicBezTo>
                    <a:pt x="2" y="81"/>
                    <a:pt x="2" y="81"/>
                    <a:pt x="2" y="81"/>
                  </a:cubicBezTo>
                  <a:cubicBezTo>
                    <a:pt x="2" y="81"/>
                    <a:pt x="2" y="81"/>
                    <a:pt x="2" y="81"/>
                  </a:cubicBezTo>
                  <a:close/>
                  <a:moveTo>
                    <a:pt x="99" y="94"/>
                  </a:moveTo>
                  <a:cubicBezTo>
                    <a:pt x="95" y="95"/>
                    <a:pt x="94" y="95"/>
                    <a:pt x="90" y="95"/>
                  </a:cubicBezTo>
                  <a:cubicBezTo>
                    <a:pt x="79" y="95"/>
                    <a:pt x="74" y="90"/>
                    <a:pt x="74" y="79"/>
                  </a:cubicBezTo>
                  <a:cubicBezTo>
                    <a:pt x="74" y="38"/>
                    <a:pt x="74" y="38"/>
                    <a:pt x="74" y="38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74" y="31"/>
                    <a:pt x="74" y="31"/>
                    <a:pt x="74" y="31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3" y="31"/>
                    <a:pt x="83" y="31"/>
                    <a:pt x="83" y="31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3" y="77"/>
                    <a:pt x="83" y="77"/>
                    <a:pt x="83" y="77"/>
                  </a:cubicBezTo>
                  <a:cubicBezTo>
                    <a:pt x="83" y="83"/>
                    <a:pt x="85" y="86"/>
                    <a:pt x="92" y="86"/>
                  </a:cubicBezTo>
                  <a:cubicBezTo>
                    <a:pt x="95" y="86"/>
                    <a:pt x="97" y="86"/>
                    <a:pt x="99" y="86"/>
                  </a:cubicBezTo>
                  <a:cubicBezTo>
                    <a:pt x="99" y="94"/>
                    <a:pt x="99" y="94"/>
                    <a:pt x="99" y="94"/>
                  </a:cubicBezTo>
                  <a:cubicBezTo>
                    <a:pt x="99" y="94"/>
                    <a:pt x="99" y="94"/>
                    <a:pt x="99" y="94"/>
                  </a:cubicBezTo>
                  <a:close/>
                  <a:moveTo>
                    <a:pt x="112" y="94"/>
                  </a:moveTo>
                  <a:cubicBezTo>
                    <a:pt x="112" y="31"/>
                    <a:pt x="112" y="31"/>
                    <a:pt x="112" y="31"/>
                  </a:cubicBezTo>
                  <a:cubicBezTo>
                    <a:pt x="120" y="31"/>
                    <a:pt x="120" y="31"/>
                    <a:pt x="120" y="3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0" y="41"/>
                    <a:pt x="120" y="41"/>
                    <a:pt x="120" y="41"/>
                  </a:cubicBezTo>
                  <a:cubicBezTo>
                    <a:pt x="124" y="32"/>
                    <a:pt x="131" y="29"/>
                    <a:pt x="142" y="29"/>
                  </a:cubicBezTo>
                  <a:cubicBezTo>
                    <a:pt x="142" y="38"/>
                    <a:pt x="142" y="38"/>
                    <a:pt x="142" y="38"/>
                  </a:cubicBezTo>
                  <a:cubicBezTo>
                    <a:pt x="126" y="38"/>
                    <a:pt x="120" y="54"/>
                    <a:pt x="120" y="67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12" y="94"/>
                    <a:pt x="112" y="94"/>
                    <a:pt x="112" y="94"/>
                  </a:cubicBezTo>
                  <a:cubicBezTo>
                    <a:pt x="112" y="94"/>
                    <a:pt x="112" y="94"/>
                    <a:pt x="112" y="94"/>
                  </a:cubicBezTo>
                  <a:close/>
                  <a:moveTo>
                    <a:pt x="183" y="94"/>
                  </a:moveTo>
                  <a:cubicBezTo>
                    <a:pt x="183" y="85"/>
                    <a:pt x="183" y="85"/>
                    <a:pt x="183" y="85"/>
                  </a:cubicBezTo>
                  <a:cubicBezTo>
                    <a:pt x="183" y="85"/>
                    <a:pt x="183" y="85"/>
                    <a:pt x="183" y="85"/>
                  </a:cubicBezTo>
                  <a:cubicBezTo>
                    <a:pt x="180" y="92"/>
                    <a:pt x="171" y="95"/>
                    <a:pt x="164" y="95"/>
                  </a:cubicBezTo>
                  <a:cubicBezTo>
                    <a:pt x="153" y="95"/>
                    <a:pt x="147" y="88"/>
                    <a:pt x="147" y="77"/>
                  </a:cubicBezTo>
                  <a:cubicBezTo>
                    <a:pt x="147" y="63"/>
                    <a:pt x="164" y="58"/>
                    <a:pt x="183" y="58"/>
                  </a:cubicBezTo>
                  <a:cubicBezTo>
                    <a:pt x="183" y="56"/>
                    <a:pt x="183" y="56"/>
                    <a:pt x="183" y="56"/>
                  </a:cubicBezTo>
                  <a:cubicBezTo>
                    <a:pt x="183" y="47"/>
                    <a:pt x="183" y="36"/>
                    <a:pt x="171" y="36"/>
                  </a:cubicBezTo>
                  <a:cubicBezTo>
                    <a:pt x="164" y="36"/>
                    <a:pt x="160" y="38"/>
                    <a:pt x="158" y="47"/>
                  </a:cubicBezTo>
                  <a:cubicBezTo>
                    <a:pt x="149" y="47"/>
                    <a:pt x="149" y="47"/>
                    <a:pt x="149" y="47"/>
                  </a:cubicBezTo>
                  <a:cubicBezTo>
                    <a:pt x="149" y="34"/>
                    <a:pt x="160" y="29"/>
                    <a:pt x="171" y="29"/>
                  </a:cubicBezTo>
                  <a:cubicBezTo>
                    <a:pt x="185" y="29"/>
                    <a:pt x="192" y="34"/>
                    <a:pt x="192" y="49"/>
                  </a:cubicBezTo>
                  <a:cubicBezTo>
                    <a:pt x="192" y="94"/>
                    <a:pt x="192" y="94"/>
                    <a:pt x="192" y="94"/>
                  </a:cubicBezTo>
                  <a:cubicBezTo>
                    <a:pt x="183" y="94"/>
                    <a:pt x="183" y="94"/>
                    <a:pt x="183" y="94"/>
                  </a:cubicBezTo>
                  <a:cubicBezTo>
                    <a:pt x="183" y="94"/>
                    <a:pt x="183" y="94"/>
                    <a:pt x="183" y="94"/>
                  </a:cubicBezTo>
                  <a:close/>
                  <a:moveTo>
                    <a:pt x="178" y="65"/>
                  </a:moveTo>
                  <a:cubicBezTo>
                    <a:pt x="171" y="65"/>
                    <a:pt x="158" y="68"/>
                    <a:pt x="158" y="77"/>
                  </a:cubicBezTo>
                  <a:cubicBezTo>
                    <a:pt x="158" y="83"/>
                    <a:pt x="162" y="86"/>
                    <a:pt x="167" y="86"/>
                  </a:cubicBezTo>
                  <a:cubicBezTo>
                    <a:pt x="173" y="86"/>
                    <a:pt x="178" y="83"/>
                    <a:pt x="182" y="77"/>
                  </a:cubicBezTo>
                  <a:cubicBezTo>
                    <a:pt x="183" y="72"/>
                    <a:pt x="183" y="70"/>
                    <a:pt x="183" y="65"/>
                  </a:cubicBezTo>
                  <a:cubicBezTo>
                    <a:pt x="178" y="65"/>
                    <a:pt x="178" y="65"/>
                    <a:pt x="178" y="65"/>
                  </a:cubicBezTo>
                  <a:cubicBezTo>
                    <a:pt x="178" y="65"/>
                    <a:pt x="178" y="65"/>
                    <a:pt x="178" y="65"/>
                  </a:cubicBezTo>
                  <a:close/>
                  <a:moveTo>
                    <a:pt x="243" y="94"/>
                  </a:moveTo>
                  <a:cubicBezTo>
                    <a:pt x="239" y="95"/>
                    <a:pt x="237" y="95"/>
                    <a:pt x="234" y="95"/>
                  </a:cubicBezTo>
                  <a:cubicBezTo>
                    <a:pt x="223" y="95"/>
                    <a:pt x="218" y="90"/>
                    <a:pt x="218" y="79"/>
                  </a:cubicBezTo>
                  <a:cubicBezTo>
                    <a:pt x="218" y="38"/>
                    <a:pt x="218" y="38"/>
                    <a:pt x="218" y="38"/>
                  </a:cubicBezTo>
                  <a:cubicBezTo>
                    <a:pt x="207" y="38"/>
                    <a:pt x="207" y="38"/>
                    <a:pt x="207" y="38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18" y="14"/>
                    <a:pt x="218" y="14"/>
                    <a:pt x="218" y="14"/>
                  </a:cubicBezTo>
                  <a:cubicBezTo>
                    <a:pt x="226" y="9"/>
                    <a:pt x="226" y="9"/>
                    <a:pt x="226" y="9"/>
                  </a:cubicBezTo>
                  <a:cubicBezTo>
                    <a:pt x="226" y="31"/>
                    <a:pt x="226" y="31"/>
                    <a:pt x="226" y="31"/>
                  </a:cubicBezTo>
                  <a:cubicBezTo>
                    <a:pt x="243" y="31"/>
                    <a:pt x="243" y="31"/>
                    <a:pt x="243" y="31"/>
                  </a:cubicBezTo>
                  <a:cubicBezTo>
                    <a:pt x="243" y="38"/>
                    <a:pt x="243" y="38"/>
                    <a:pt x="243" y="38"/>
                  </a:cubicBezTo>
                  <a:cubicBezTo>
                    <a:pt x="226" y="38"/>
                    <a:pt x="226" y="38"/>
                    <a:pt x="226" y="38"/>
                  </a:cubicBezTo>
                  <a:cubicBezTo>
                    <a:pt x="226" y="77"/>
                    <a:pt x="226" y="77"/>
                    <a:pt x="226" y="77"/>
                  </a:cubicBezTo>
                  <a:cubicBezTo>
                    <a:pt x="226" y="83"/>
                    <a:pt x="228" y="86"/>
                    <a:pt x="235" y="86"/>
                  </a:cubicBezTo>
                  <a:cubicBezTo>
                    <a:pt x="239" y="86"/>
                    <a:pt x="239" y="86"/>
                    <a:pt x="243" y="86"/>
                  </a:cubicBezTo>
                  <a:cubicBezTo>
                    <a:pt x="243" y="94"/>
                    <a:pt x="243" y="94"/>
                    <a:pt x="243" y="94"/>
                  </a:cubicBezTo>
                  <a:cubicBezTo>
                    <a:pt x="243" y="94"/>
                    <a:pt x="243" y="94"/>
                    <a:pt x="243" y="94"/>
                  </a:cubicBezTo>
                  <a:close/>
                  <a:moveTo>
                    <a:pt x="297" y="94"/>
                  </a:moveTo>
                  <a:cubicBezTo>
                    <a:pt x="291" y="94"/>
                    <a:pt x="288" y="95"/>
                    <a:pt x="282" y="95"/>
                  </a:cubicBezTo>
                  <a:cubicBezTo>
                    <a:pt x="261" y="95"/>
                    <a:pt x="252" y="81"/>
                    <a:pt x="252" y="59"/>
                  </a:cubicBezTo>
                  <a:cubicBezTo>
                    <a:pt x="252" y="43"/>
                    <a:pt x="257" y="29"/>
                    <a:pt x="275" y="29"/>
                  </a:cubicBezTo>
                  <a:cubicBezTo>
                    <a:pt x="291" y="29"/>
                    <a:pt x="298" y="38"/>
                    <a:pt x="298" y="52"/>
                  </a:cubicBezTo>
                  <a:cubicBezTo>
                    <a:pt x="298" y="56"/>
                    <a:pt x="298" y="56"/>
                    <a:pt x="298" y="56"/>
                  </a:cubicBezTo>
                  <a:cubicBezTo>
                    <a:pt x="261" y="56"/>
                    <a:pt x="261" y="56"/>
                    <a:pt x="261" y="56"/>
                  </a:cubicBezTo>
                  <a:cubicBezTo>
                    <a:pt x="261" y="59"/>
                    <a:pt x="261" y="59"/>
                    <a:pt x="261" y="59"/>
                  </a:cubicBezTo>
                  <a:cubicBezTo>
                    <a:pt x="261" y="74"/>
                    <a:pt x="268" y="86"/>
                    <a:pt x="284" y="86"/>
                  </a:cubicBezTo>
                  <a:cubicBezTo>
                    <a:pt x="288" y="86"/>
                    <a:pt x="293" y="86"/>
                    <a:pt x="297" y="85"/>
                  </a:cubicBezTo>
                  <a:cubicBezTo>
                    <a:pt x="297" y="94"/>
                    <a:pt x="297" y="94"/>
                    <a:pt x="297" y="94"/>
                  </a:cubicBezTo>
                  <a:cubicBezTo>
                    <a:pt x="297" y="94"/>
                    <a:pt x="297" y="94"/>
                    <a:pt x="297" y="94"/>
                  </a:cubicBezTo>
                  <a:close/>
                  <a:moveTo>
                    <a:pt x="288" y="49"/>
                  </a:moveTo>
                  <a:cubicBezTo>
                    <a:pt x="288" y="41"/>
                    <a:pt x="282" y="36"/>
                    <a:pt x="275" y="36"/>
                  </a:cubicBezTo>
                  <a:cubicBezTo>
                    <a:pt x="268" y="36"/>
                    <a:pt x="264" y="41"/>
                    <a:pt x="262" y="49"/>
                  </a:cubicBezTo>
                  <a:cubicBezTo>
                    <a:pt x="288" y="49"/>
                    <a:pt x="288" y="49"/>
                    <a:pt x="288" y="49"/>
                  </a:cubicBezTo>
                  <a:cubicBezTo>
                    <a:pt x="288" y="49"/>
                    <a:pt x="288" y="49"/>
                    <a:pt x="288" y="49"/>
                  </a:cubicBezTo>
                  <a:close/>
                  <a:moveTo>
                    <a:pt x="347" y="81"/>
                  </a:moveTo>
                  <a:cubicBezTo>
                    <a:pt x="347" y="81"/>
                    <a:pt x="347" y="81"/>
                    <a:pt x="347" y="81"/>
                  </a:cubicBezTo>
                  <a:cubicBezTo>
                    <a:pt x="343" y="88"/>
                    <a:pt x="338" y="94"/>
                    <a:pt x="329" y="94"/>
                  </a:cubicBezTo>
                  <a:cubicBezTo>
                    <a:pt x="313" y="94"/>
                    <a:pt x="309" y="76"/>
                    <a:pt x="309" y="61"/>
                  </a:cubicBezTo>
                  <a:cubicBezTo>
                    <a:pt x="309" y="49"/>
                    <a:pt x="313" y="29"/>
                    <a:pt x="331" y="29"/>
                  </a:cubicBezTo>
                  <a:cubicBezTo>
                    <a:pt x="338" y="29"/>
                    <a:pt x="345" y="32"/>
                    <a:pt x="347" y="40"/>
                  </a:cubicBezTo>
                  <a:cubicBezTo>
                    <a:pt x="347" y="40"/>
                    <a:pt x="347" y="40"/>
                    <a:pt x="347" y="40"/>
                  </a:cubicBezTo>
                  <a:cubicBezTo>
                    <a:pt x="347" y="31"/>
                    <a:pt x="347" y="31"/>
                    <a:pt x="347" y="31"/>
                  </a:cubicBezTo>
                  <a:cubicBezTo>
                    <a:pt x="356" y="31"/>
                    <a:pt x="356" y="31"/>
                    <a:pt x="356" y="31"/>
                  </a:cubicBezTo>
                  <a:cubicBezTo>
                    <a:pt x="356" y="94"/>
                    <a:pt x="356" y="94"/>
                    <a:pt x="356" y="94"/>
                  </a:cubicBezTo>
                  <a:cubicBezTo>
                    <a:pt x="356" y="112"/>
                    <a:pt x="347" y="120"/>
                    <a:pt x="329" y="120"/>
                  </a:cubicBezTo>
                  <a:cubicBezTo>
                    <a:pt x="324" y="120"/>
                    <a:pt x="318" y="120"/>
                    <a:pt x="311" y="119"/>
                  </a:cubicBezTo>
                  <a:cubicBezTo>
                    <a:pt x="311" y="110"/>
                    <a:pt x="311" y="110"/>
                    <a:pt x="311" y="110"/>
                  </a:cubicBezTo>
                  <a:cubicBezTo>
                    <a:pt x="316" y="112"/>
                    <a:pt x="322" y="113"/>
                    <a:pt x="327" y="113"/>
                  </a:cubicBezTo>
                  <a:cubicBezTo>
                    <a:pt x="341" y="113"/>
                    <a:pt x="347" y="106"/>
                    <a:pt x="347" y="92"/>
                  </a:cubicBezTo>
                  <a:cubicBezTo>
                    <a:pt x="347" y="81"/>
                    <a:pt x="347" y="81"/>
                    <a:pt x="347" y="81"/>
                  </a:cubicBezTo>
                  <a:cubicBezTo>
                    <a:pt x="347" y="81"/>
                    <a:pt x="347" y="81"/>
                    <a:pt x="347" y="81"/>
                  </a:cubicBezTo>
                  <a:close/>
                  <a:moveTo>
                    <a:pt x="347" y="61"/>
                  </a:moveTo>
                  <a:cubicBezTo>
                    <a:pt x="347" y="52"/>
                    <a:pt x="343" y="36"/>
                    <a:pt x="332" y="36"/>
                  </a:cubicBezTo>
                  <a:cubicBezTo>
                    <a:pt x="320" y="36"/>
                    <a:pt x="318" y="54"/>
                    <a:pt x="318" y="63"/>
                  </a:cubicBezTo>
                  <a:cubicBezTo>
                    <a:pt x="318" y="70"/>
                    <a:pt x="320" y="86"/>
                    <a:pt x="331" y="86"/>
                  </a:cubicBezTo>
                  <a:cubicBezTo>
                    <a:pt x="343" y="86"/>
                    <a:pt x="347" y="70"/>
                    <a:pt x="347" y="61"/>
                  </a:cubicBezTo>
                  <a:close/>
                  <a:moveTo>
                    <a:pt x="381" y="119"/>
                  </a:moveTo>
                  <a:cubicBezTo>
                    <a:pt x="390" y="94"/>
                    <a:pt x="390" y="94"/>
                    <a:pt x="390" y="94"/>
                  </a:cubicBezTo>
                  <a:cubicBezTo>
                    <a:pt x="367" y="31"/>
                    <a:pt x="367" y="31"/>
                    <a:pt x="367" y="31"/>
                  </a:cubicBezTo>
                  <a:cubicBezTo>
                    <a:pt x="376" y="31"/>
                    <a:pt x="376" y="31"/>
                    <a:pt x="376" y="31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394" y="79"/>
                    <a:pt x="394" y="79"/>
                    <a:pt x="394" y="79"/>
                  </a:cubicBezTo>
                  <a:cubicBezTo>
                    <a:pt x="412" y="31"/>
                    <a:pt x="412" y="31"/>
                    <a:pt x="412" y="31"/>
                  </a:cubicBezTo>
                  <a:cubicBezTo>
                    <a:pt x="421" y="31"/>
                    <a:pt x="421" y="31"/>
                    <a:pt x="421" y="31"/>
                  </a:cubicBezTo>
                  <a:cubicBezTo>
                    <a:pt x="390" y="119"/>
                    <a:pt x="390" y="119"/>
                    <a:pt x="390" y="119"/>
                  </a:cubicBezTo>
                  <a:cubicBezTo>
                    <a:pt x="381" y="119"/>
                    <a:pt x="381" y="119"/>
                    <a:pt x="381" y="119"/>
                  </a:cubicBezTo>
                  <a:cubicBezTo>
                    <a:pt x="381" y="119"/>
                    <a:pt x="381" y="119"/>
                    <a:pt x="381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2276475" y="3606804"/>
              <a:ext cx="30163" cy="481012"/>
            </a:xfrm>
            <a:custGeom>
              <a:avLst/>
              <a:gdLst>
                <a:gd name="T0" fmla="*/ 0 w 8"/>
                <a:gd name="T1" fmla="*/ 128 h 128"/>
                <a:gd name="T2" fmla="*/ 0 w 8"/>
                <a:gd name="T3" fmla="*/ 0 h 128"/>
                <a:gd name="T4" fmla="*/ 8 w 8"/>
                <a:gd name="T5" fmla="*/ 0 h 128"/>
                <a:gd name="T6" fmla="*/ 8 w 8"/>
                <a:gd name="T7" fmla="*/ 128 h 128"/>
                <a:gd name="T8" fmla="*/ 0 w 8"/>
                <a:gd name="T9" fmla="*/ 128 h 128"/>
                <a:gd name="T10" fmla="*/ 0 w 8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28"/>
                    <a:pt x="8" y="128"/>
                    <a:pt x="8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4" name="Freeform 8"/>
            <p:cNvSpPr>
              <a:spLocks noEditPoints="1"/>
            </p:cNvSpPr>
            <p:nvPr userDrawn="1"/>
          </p:nvSpPr>
          <p:spPr bwMode="auto">
            <a:xfrm>
              <a:off x="2509838" y="3629029"/>
              <a:ext cx="1169988" cy="442912"/>
            </a:xfrm>
            <a:custGeom>
              <a:avLst/>
              <a:gdLst>
                <a:gd name="T0" fmla="*/ 0 w 312"/>
                <a:gd name="T1" fmla="*/ 0 h 118"/>
                <a:gd name="T2" fmla="*/ 59 w 312"/>
                <a:gd name="T3" fmla="*/ 45 h 118"/>
                <a:gd name="T4" fmla="*/ 18 w 312"/>
                <a:gd name="T5" fmla="*/ 92 h 118"/>
                <a:gd name="T6" fmla="*/ 0 w 312"/>
                <a:gd name="T7" fmla="*/ 92 h 118"/>
                <a:gd name="T8" fmla="*/ 34 w 312"/>
                <a:gd name="T9" fmla="*/ 81 h 118"/>
                <a:gd name="T10" fmla="*/ 32 w 312"/>
                <a:gd name="T11" fmla="*/ 11 h 118"/>
                <a:gd name="T12" fmla="*/ 10 w 312"/>
                <a:gd name="T13" fmla="*/ 9 h 118"/>
                <a:gd name="T14" fmla="*/ 18 w 312"/>
                <a:gd name="T15" fmla="*/ 83 h 118"/>
                <a:gd name="T16" fmla="*/ 73 w 312"/>
                <a:gd name="T17" fmla="*/ 11 h 118"/>
                <a:gd name="T18" fmla="*/ 86 w 312"/>
                <a:gd name="T19" fmla="*/ 0 h 118"/>
                <a:gd name="T20" fmla="*/ 73 w 312"/>
                <a:gd name="T21" fmla="*/ 11 h 118"/>
                <a:gd name="T22" fmla="*/ 75 w 312"/>
                <a:gd name="T23" fmla="*/ 92 h 118"/>
                <a:gd name="T24" fmla="*/ 84 w 312"/>
                <a:gd name="T25" fmla="*/ 29 h 118"/>
                <a:gd name="T26" fmla="*/ 75 w 312"/>
                <a:gd name="T27" fmla="*/ 92 h 118"/>
                <a:gd name="T28" fmla="*/ 140 w 312"/>
                <a:gd name="T29" fmla="*/ 79 h 118"/>
                <a:gd name="T30" fmla="*/ 122 w 312"/>
                <a:gd name="T31" fmla="*/ 92 h 118"/>
                <a:gd name="T32" fmla="*/ 122 w 312"/>
                <a:gd name="T33" fmla="*/ 27 h 118"/>
                <a:gd name="T34" fmla="*/ 140 w 312"/>
                <a:gd name="T35" fmla="*/ 38 h 118"/>
                <a:gd name="T36" fmla="*/ 149 w 312"/>
                <a:gd name="T37" fmla="*/ 29 h 118"/>
                <a:gd name="T38" fmla="*/ 122 w 312"/>
                <a:gd name="T39" fmla="*/ 118 h 118"/>
                <a:gd name="T40" fmla="*/ 104 w 312"/>
                <a:gd name="T41" fmla="*/ 108 h 118"/>
                <a:gd name="T42" fmla="*/ 140 w 312"/>
                <a:gd name="T43" fmla="*/ 90 h 118"/>
                <a:gd name="T44" fmla="*/ 140 w 312"/>
                <a:gd name="T45" fmla="*/ 79 h 118"/>
                <a:gd name="T46" fmla="*/ 124 w 312"/>
                <a:gd name="T47" fmla="*/ 34 h 118"/>
                <a:gd name="T48" fmla="*/ 124 w 312"/>
                <a:gd name="T49" fmla="*/ 84 h 118"/>
                <a:gd name="T50" fmla="*/ 167 w 312"/>
                <a:gd name="T51" fmla="*/ 11 h 118"/>
                <a:gd name="T52" fmla="*/ 179 w 312"/>
                <a:gd name="T53" fmla="*/ 0 h 118"/>
                <a:gd name="T54" fmla="*/ 167 w 312"/>
                <a:gd name="T55" fmla="*/ 11 h 118"/>
                <a:gd name="T56" fmla="*/ 168 w 312"/>
                <a:gd name="T57" fmla="*/ 92 h 118"/>
                <a:gd name="T58" fmla="*/ 177 w 312"/>
                <a:gd name="T59" fmla="*/ 29 h 118"/>
                <a:gd name="T60" fmla="*/ 168 w 312"/>
                <a:gd name="T61" fmla="*/ 92 h 118"/>
                <a:gd name="T62" fmla="*/ 230 w 312"/>
                <a:gd name="T63" fmla="*/ 92 h 118"/>
                <a:gd name="T64" fmla="*/ 203 w 312"/>
                <a:gd name="T65" fmla="*/ 77 h 118"/>
                <a:gd name="T66" fmla="*/ 194 w 312"/>
                <a:gd name="T67" fmla="*/ 36 h 118"/>
                <a:gd name="T68" fmla="*/ 203 w 312"/>
                <a:gd name="T69" fmla="*/ 29 h 118"/>
                <a:gd name="T70" fmla="*/ 212 w 312"/>
                <a:gd name="T71" fmla="*/ 7 h 118"/>
                <a:gd name="T72" fmla="*/ 230 w 312"/>
                <a:gd name="T73" fmla="*/ 29 h 118"/>
                <a:gd name="T74" fmla="*/ 212 w 312"/>
                <a:gd name="T75" fmla="*/ 36 h 118"/>
                <a:gd name="T76" fmla="*/ 222 w 312"/>
                <a:gd name="T77" fmla="*/ 84 h 118"/>
                <a:gd name="T78" fmla="*/ 230 w 312"/>
                <a:gd name="T79" fmla="*/ 92 h 118"/>
                <a:gd name="T80" fmla="*/ 273 w 312"/>
                <a:gd name="T81" fmla="*/ 92 h 118"/>
                <a:gd name="T82" fmla="*/ 273 w 312"/>
                <a:gd name="T83" fmla="*/ 83 h 118"/>
                <a:gd name="T84" fmla="*/ 237 w 312"/>
                <a:gd name="T85" fmla="*/ 75 h 118"/>
                <a:gd name="T86" fmla="*/ 273 w 312"/>
                <a:gd name="T87" fmla="*/ 54 h 118"/>
                <a:gd name="T88" fmla="*/ 247 w 312"/>
                <a:gd name="T89" fmla="*/ 45 h 118"/>
                <a:gd name="T90" fmla="*/ 260 w 312"/>
                <a:gd name="T91" fmla="*/ 27 h 118"/>
                <a:gd name="T92" fmla="*/ 282 w 312"/>
                <a:gd name="T93" fmla="*/ 92 h 118"/>
                <a:gd name="T94" fmla="*/ 273 w 312"/>
                <a:gd name="T95" fmla="*/ 92 h 118"/>
                <a:gd name="T96" fmla="*/ 247 w 312"/>
                <a:gd name="T97" fmla="*/ 75 h 118"/>
                <a:gd name="T98" fmla="*/ 271 w 312"/>
                <a:gd name="T99" fmla="*/ 75 h 118"/>
                <a:gd name="T100" fmla="*/ 267 w 312"/>
                <a:gd name="T101" fmla="*/ 63 h 118"/>
                <a:gd name="T102" fmla="*/ 303 w 312"/>
                <a:gd name="T103" fmla="*/ 92 h 118"/>
                <a:gd name="T104" fmla="*/ 312 w 312"/>
                <a:gd name="T105" fmla="*/ 0 h 118"/>
                <a:gd name="T106" fmla="*/ 303 w 312"/>
                <a:gd name="T107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2" h="118">
                  <a:moveTo>
                    <a:pt x="0" y="92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50" y="0"/>
                    <a:pt x="59" y="18"/>
                    <a:pt x="59" y="45"/>
                  </a:cubicBezTo>
                  <a:cubicBezTo>
                    <a:pt x="59" y="63"/>
                    <a:pt x="55" y="83"/>
                    <a:pt x="37" y="88"/>
                  </a:cubicBezTo>
                  <a:cubicBezTo>
                    <a:pt x="30" y="92"/>
                    <a:pt x="25" y="92"/>
                    <a:pt x="18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lose/>
                  <a:moveTo>
                    <a:pt x="18" y="83"/>
                  </a:moveTo>
                  <a:cubicBezTo>
                    <a:pt x="23" y="83"/>
                    <a:pt x="28" y="83"/>
                    <a:pt x="34" y="81"/>
                  </a:cubicBezTo>
                  <a:cubicBezTo>
                    <a:pt x="46" y="74"/>
                    <a:pt x="48" y="57"/>
                    <a:pt x="48" y="45"/>
                  </a:cubicBezTo>
                  <a:cubicBezTo>
                    <a:pt x="48" y="32"/>
                    <a:pt x="46" y="16"/>
                    <a:pt x="32" y="11"/>
                  </a:cubicBezTo>
                  <a:cubicBezTo>
                    <a:pt x="26" y="9"/>
                    <a:pt x="21" y="9"/>
                    <a:pt x="16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83"/>
                    <a:pt x="10" y="83"/>
                    <a:pt x="10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lose/>
                  <a:moveTo>
                    <a:pt x="73" y="11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73" y="11"/>
                    <a:pt x="73" y="11"/>
                    <a:pt x="73" y="11"/>
                  </a:cubicBezTo>
                  <a:cubicBezTo>
                    <a:pt x="73" y="11"/>
                    <a:pt x="73" y="11"/>
                    <a:pt x="73" y="11"/>
                  </a:cubicBezTo>
                  <a:close/>
                  <a:moveTo>
                    <a:pt x="75" y="92"/>
                  </a:moveTo>
                  <a:cubicBezTo>
                    <a:pt x="75" y="29"/>
                    <a:pt x="75" y="29"/>
                    <a:pt x="75" y="29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4" y="92"/>
                    <a:pt x="84" y="92"/>
                    <a:pt x="84" y="92"/>
                  </a:cubicBezTo>
                  <a:cubicBezTo>
                    <a:pt x="75" y="92"/>
                    <a:pt x="75" y="92"/>
                    <a:pt x="75" y="92"/>
                  </a:cubicBezTo>
                  <a:cubicBezTo>
                    <a:pt x="75" y="92"/>
                    <a:pt x="75" y="92"/>
                    <a:pt x="75" y="92"/>
                  </a:cubicBezTo>
                  <a:close/>
                  <a:moveTo>
                    <a:pt x="140" y="79"/>
                  </a:moveTo>
                  <a:cubicBezTo>
                    <a:pt x="140" y="79"/>
                    <a:pt x="140" y="79"/>
                    <a:pt x="140" y="79"/>
                  </a:cubicBezTo>
                  <a:cubicBezTo>
                    <a:pt x="136" y="86"/>
                    <a:pt x="131" y="92"/>
                    <a:pt x="122" y="92"/>
                  </a:cubicBezTo>
                  <a:cubicBezTo>
                    <a:pt x="106" y="92"/>
                    <a:pt x="100" y="74"/>
                    <a:pt x="100" y="59"/>
                  </a:cubicBezTo>
                  <a:cubicBezTo>
                    <a:pt x="100" y="47"/>
                    <a:pt x="106" y="27"/>
                    <a:pt x="122" y="27"/>
                  </a:cubicBezTo>
                  <a:cubicBezTo>
                    <a:pt x="131" y="27"/>
                    <a:pt x="136" y="30"/>
                    <a:pt x="140" y="38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9"/>
                    <a:pt x="140" y="29"/>
                    <a:pt x="140" y="29"/>
                  </a:cubicBezTo>
                  <a:cubicBezTo>
                    <a:pt x="149" y="29"/>
                    <a:pt x="149" y="29"/>
                    <a:pt x="149" y="29"/>
                  </a:cubicBezTo>
                  <a:cubicBezTo>
                    <a:pt x="149" y="92"/>
                    <a:pt x="149" y="92"/>
                    <a:pt x="149" y="92"/>
                  </a:cubicBezTo>
                  <a:cubicBezTo>
                    <a:pt x="149" y="110"/>
                    <a:pt x="140" y="118"/>
                    <a:pt x="122" y="118"/>
                  </a:cubicBezTo>
                  <a:cubicBezTo>
                    <a:pt x="115" y="118"/>
                    <a:pt x="111" y="118"/>
                    <a:pt x="104" y="117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9" y="110"/>
                    <a:pt x="115" y="111"/>
                    <a:pt x="120" y="111"/>
                  </a:cubicBezTo>
                  <a:cubicBezTo>
                    <a:pt x="134" y="111"/>
                    <a:pt x="140" y="104"/>
                    <a:pt x="140" y="90"/>
                  </a:cubicBezTo>
                  <a:cubicBezTo>
                    <a:pt x="140" y="79"/>
                    <a:pt x="140" y="79"/>
                    <a:pt x="140" y="79"/>
                  </a:cubicBezTo>
                  <a:cubicBezTo>
                    <a:pt x="140" y="79"/>
                    <a:pt x="140" y="79"/>
                    <a:pt x="140" y="79"/>
                  </a:cubicBezTo>
                  <a:close/>
                  <a:moveTo>
                    <a:pt x="140" y="59"/>
                  </a:moveTo>
                  <a:cubicBezTo>
                    <a:pt x="140" y="50"/>
                    <a:pt x="136" y="34"/>
                    <a:pt x="124" y="34"/>
                  </a:cubicBezTo>
                  <a:cubicBezTo>
                    <a:pt x="113" y="34"/>
                    <a:pt x="111" y="52"/>
                    <a:pt x="111" y="61"/>
                  </a:cubicBezTo>
                  <a:cubicBezTo>
                    <a:pt x="111" y="68"/>
                    <a:pt x="113" y="84"/>
                    <a:pt x="124" y="84"/>
                  </a:cubicBezTo>
                  <a:cubicBezTo>
                    <a:pt x="136" y="84"/>
                    <a:pt x="140" y="68"/>
                    <a:pt x="140" y="59"/>
                  </a:cubicBezTo>
                  <a:close/>
                  <a:moveTo>
                    <a:pt x="167" y="11"/>
                  </a:moveTo>
                  <a:cubicBezTo>
                    <a:pt x="167" y="0"/>
                    <a:pt x="167" y="0"/>
                    <a:pt x="167" y="0"/>
                  </a:cubicBezTo>
                  <a:cubicBezTo>
                    <a:pt x="179" y="0"/>
                    <a:pt x="179" y="0"/>
                    <a:pt x="179" y="0"/>
                  </a:cubicBezTo>
                  <a:cubicBezTo>
                    <a:pt x="179" y="11"/>
                    <a:pt x="179" y="11"/>
                    <a:pt x="179" y="11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167" y="11"/>
                    <a:pt x="167" y="11"/>
                    <a:pt x="167" y="11"/>
                  </a:cubicBezTo>
                  <a:close/>
                  <a:moveTo>
                    <a:pt x="168" y="92"/>
                  </a:moveTo>
                  <a:cubicBezTo>
                    <a:pt x="168" y="29"/>
                    <a:pt x="168" y="29"/>
                    <a:pt x="168" y="29"/>
                  </a:cubicBezTo>
                  <a:cubicBezTo>
                    <a:pt x="177" y="29"/>
                    <a:pt x="177" y="29"/>
                    <a:pt x="177" y="29"/>
                  </a:cubicBezTo>
                  <a:cubicBezTo>
                    <a:pt x="177" y="92"/>
                    <a:pt x="177" y="92"/>
                    <a:pt x="177" y="92"/>
                  </a:cubicBezTo>
                  <a:cubicBezTo>
                    <a:pt x="168" y="92"/>
                    <a:pt x="168" y="92"/>
                    <a:pt x="168" y="92"/>
                  </a:cubicBezTo>
                  <a:cubicBezTo>
                    <a:pt x="168" y="92"/>
                    <a:pt x="168" y="92"/>
                    <a:pt x="168" y="92"/>
                  </a:cubicBezTo>
                  <a:close/>
                  <a:moveTo>
                    <a:pt x="230" y="92"/>
                  </a:moveTo>
                  <a:cubicBezTo>
                    <a:pt x="226" y="93"/>
                    <a:pt x="224" y="93"/>
                    <a:pt x="221" y="93"/>
                  </a:cubicBezTo>
                  <a:cubicBezTo>
                    <a:pt x="208" y="93"/>
                    <a:pt x="203" y="88"/>
                    <a:pt x="203" y="77"/>
                  </a:cubicBezTo>
                  <a:cubicBezTo>
                    <a:pt x="203" y="36"/>
                    <a:pt x="203" y="36"/>
                    <a:pt x="203" y="36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203" y="29"/>
                    <a:pt x="203" y="29"/>
                    <a:pt x="203" y="29"/>
                  </a:cubicBezTo>
                  <a:cubicBezTo>
                    <a:pt x="203" y="12"/>
                    <a:pt x="203" y="12"/>
                    <a:pt x="203" y="12"/>
                  </a:cubicBezTo>
                  <a:cubicBezTo>
                    <a:pt x="212" y="7"/>
                    <a:pt x="212" y="7"/>
                    <a:pt x="212" y="7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30" y="29"/>
                    <a:pt x="230" y="29"/>
                    <a:pt x="230" y="29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2" y="36"/>
                    <a:pt x="212" y="36"/>
                    <a:pt x="212" y="36"/>
                  </a:cubicBezTo>
                  <a:cubicBezTo>
                    <a:pt x="212" y="75"/>
                    <a:pt x="212" y="75"/>
                    <a:pt x="212" y="75"/>
                  </a:cubicBezTo>
                  <a:cubicBezTo>
                    <a:pt x="212" y="81"/>
                    <a:pt x="215" y="84"/>
                    <a:pt x="222" y="84"/>
                  </a:cubicBezTo>
                  <a:cubicBezTo>
                    <a:pt x="226" y="84"/>
                    <a:pt x="226" y="84"/>
                    <a:pt x="230" y="84"/>
                  </a:cubicBezTo>
                  <a:cubicBezTo>
                    <a:pt x="230" y="92"/>
                    <a:pt x="230" y="92"/>
                    <a:pt x="230" y="92"/>
                  </a:cubicBezTo>
                  <a:cubicBezTo>
                    <a:pt x="230" y="92"/>
                    <a:pt x="230" y="92"/>
                    <a:pt x="230" y="92"/>
                  </a:cubicBezTo>
                  <a:close/>
                  <a:moveTo>
                    <a:pt x="273" y="92"/>
                  </a:moveTo>
                  <a:cubicBezTo>
                    <a:pt x="273" y="83"/>
                    <a:pt x="273" y="83"/>
                    <a:pt x="273" y="83"/>
                  </a:cubicBezTo>
                  <a:cubicBezTo>
                    <a:pt x="273" y="83"/>
                    <a:pt x="273" y="83"/>
                    <a:pt x="273" y="83"/>
                  </a:cubicBezTo>
                  <a:cubicBezTo>
                    <a:pt x="269" y="90"/>
                    <a:pt x="260" y="93"/>
                    <a:pt x="253" y="93"/>
                  </a:cubicBezTo>
                  <a:cubicBezTo>
                    <a:pt x="242" y="93"/>
                    <a:pt x="237" y="86"/>
                    <a:pt x="237" y="75"/>
                  </a:cubicBezTo>
                  <a:cubicBezTo>
                    <a:pt x="237" y="61"/>
                    <a:pt x="253" y="56"/>
                    <a:pt x="273" y="56"/>
                  </a:cubicBezTo>
                  <a:cubicBezTo>
                    <a:pt x="273" y="54"/>
                    <a:pt x="273" y="54"/>
                    <a:pt x="273" y="54"/>
                  </a:cubicBezTo>
                  <a:cubicBezTo>
                    <a:pt x="273" y="45"/>
                    <a:pt x="274" y="34"/>
                    <a:pt x="262" y="34"/>
                  </a:cubicBezTo>
                  <a:cubicBezTo>
                    <a:pt x="253" y="34"/>
                    <a:pt x="249" y="36"/>
                    <a:pt x="247" y="45"/>
                  </a:cubicBezTo>
                  <a:cubicBezTo>
                    <a:pt x="238" y="45"/>
                    <a:pt x="238" y="45"/>
                    <a:pt x="238" y="45"/>
                  </a:cubicBezTo>
                  <a:cubicBezTo>
                    <a:pt x="238" y="32"/>
                    <a:pt x="249" y="27"/>
                    <a:pt x="260" y="27"/>
                  </a:cubicBezTo>
                  <a:cubicBezTo>
                    <a:pt x="274" y="27"/>
                    <a:pt x="282" y="32"/>
                    <a:pt x="282" y="47"/>
                  </a:cubicBezTo>
                  <a:cubicBezTo>
                    <a:pt x="282" y="92"/>
                    <a:pt x="282" y="92"/>
                    <a:pt x="282" y="92"/>
                  </a:cubicBezTo>
                  <a:cubicBezTo>
                    <a:pt x="273" y="92"/>
                    <a:pt x="273" y="92"/>
                    <a:pt x="273" y="92"/>
                  </a:cubicBezTo>
                  <a:cubicBezTo>
                    <a:pt x="273" y="92"/>
                    <a:pt x="273" y="92"/>
                    <a:pt x="273" y="92"/>
                  </a:cubicBezTo>
                  <a:close/>
                  <a:moveTo>
                    <a:pt x="267" y="63"/>
                  </a:moveTo>
                  <a:cubicBezTo>
                    <a:pt x="260" y="63"/>
                    <a:pt x="247" y="66"/>
                    <a:pt x="247" y="75"/>
                  </a:cubicBezTo>
                  <a:cubicBezTo>
                    <a:pt x="247" y="81"/>
                    <a:pt x="251" y="84"/>
                    <a:pt x="256" y="84"/>
                  </a:cubicBezTo>
                  <a:cubicBezTo>
                    <a:pt x="262" y="84"/>
                    <a:pt x="269" y="81"/>
                    <a:pt x="271" y="75"/>
                  </a:cubicBezTo>
                  <a:cubicBezTo>
                    <a:pt x="273" y="70"/>
                    <a:pt x="273" y="68"/>
                    <a:pt x="273" y="63"/>
                  </a:cubicBezTo>
                  <a:cubicBezTo>
                    <a:pt x="267" y="63"/>
                    <a:pt x="267" y="63"/>
                    <a:pt x="267" y="63"/>
                  </a:cubicBezTo>
                  <a:cubicBezTo>
                    <a:pt x="267" y="63"/>
                    <a:pt x="267" y="63"/>
                    <a:pt x="267" y="63"/>
                  </a:cubicBezTo>
                  <a:close/>
                  <a:moveTo>
                    <a:pt x="303" y="92"/>
                  </a:moveTo>
                  <a:cubicBezTo>
                    <a:pt x="303" y="0"/>
                    <a:pt x="303" y="0"/>
                    <a:pt x="303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2" y="92"/>
                    <a:pt x="312" y="92"/>
                    <a:pt x="312" y="92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3" y="92"/>
                    <a:pt x="303" y="92"/>
                    <a:pt x="303" y="9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5" name="Freeform 9"/>
            <p:cNvSpPr>
              <a:spLocks/>
            </p:cNvSpPr>
            <p:nvPr userDrawn="1"/>
          </p:nvSpPr>
          <p:spPr bwMode="auto">
            <a:xfrm>
              <a:off x="3889375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6" name="Freeform 10"/>
            <p:cNvSpPr>
              <a:spLocks noEditPoints="1"/>
            </p:cNvSpPr>
            <p:nvPr userDrawn="1"/>
          </p:nvSpPr>
          <p:spPr bwMode="auto">
            <a:xfrm>
              <a:off x="4076700" y="3629029"/>
              <a:ext cx="2130425" cy="442912"/>
            </a:xfrm>
            <a:custGeom>
              <a:avLst/>
              <a:gdLst>
                <a:gd name="T0" fmla="*/ 0 w 568"/>
                <a:gd name="T1" fmla="*/ 9 h 118"/>
                <a:gd name="T2" fmla="*/ 54 w 568"/>
                <a:gd name="T3" fmla="*/ 9 h 118"/>
                <a:gd name="T4" fmla="*/ 22 w 568"/>
                <a:gd name="T5" fmla="*/ 92 h 118"/>
                <a:gd name="T6" fmla="*/ 88 w 568"/>
                <a:gd name="T7" fmla="*/ 93 h 118"/>
                <a:gd name="T8" fmla="*/ 103 w 568"/>
                <a:gd name="T9" fmla="*/ 50 h 118"/>
                <a:gd name="T10" fmla="*/ 67 w 568"/>
                <a:gd name="T11" fmla="*/ 57 h 118"/>
                <a:gd name="T12" fmla="*/ 103 w 568"/>
                <a:gd name="T13" fmla="*/ 92 h 118"/>
                <a:gd name="T14" fmla="*/ 81 w 568"/>
                <a:gd name="T15" fmla="*/ 34 h 118"/>
                <a:gd name="T16" fmla="*/ 94 w 568"/>
                <a:gd name="T17" fmla="*/ 47 h 118"/>
                <a:gd name="T18" fmla="*/ 113 w 568"/>
                <a:gd name="T19" fmla="*/ 57 h 118"/>
                <a:gd name="T20" fmla="*/ 151 w 568"/>
                <a:gd name="T21" fmla="*/ 47 h 118"/>
                <a:gd name="T22" fmla="*/ 149 w 568"/>
                <a:gd name="T23" fmla="*/ 84 h 118"/>
                <a:gd name="T24" fmla="*/ 160 w 568"/>
                <a:gd name="T25" fmla="*/ 92 h 118"/>
                <a:gd name="T26" fmla="*/ 201 w 568"/>
                <a:gd name="T27" fmla="*/ 36 h 118"/>
                <a:gd name="T28" fmla="*/ 174 w 568"/>
                <a:gd name="T29" fmla="*/ 92 h 118"/>
                <a:gd name="T30" fmla="*/ 183 w 568"/>
                <a:gd name="T31" fmla="*/ 43 h 118"/>
                <a:gd name="T32" fmla="*/ 219 w 568"/>
                <a:gd name="T33" fmla="*/ 47 h 118"/>
                <a:gd name="T34" fmla="*/ 210 w 568"/>
                <a:gd name="T35" fmla="*/ 92 h 118"/>
                <a:gd name="T36" fmla="*/ 266 w 568"/>
                <a:gd name="T37" fmla="*/ 36 h 118"/>
                <a:gd name="T38" fmla="*/ 239 w 568"/>
                <a:gd name="T39" fmla="*/ 92 h 118"/>
                <a:gd name="T40" fmla="*/ 248 w 568"/>
                <a:gd name="T41" fmla="*/ 43 h 118"/>
                <a:gd name="T42" fmla="*/ 284 w 568"/>
                <a:gd name="T43" fmla="*/ 47 h 118"/>
                <a:gd name="T44" fmla="*/ 275 w 568"/>
                <a:gd name="T45" fmla="*/ 92 h 118"/>
                <a:gd name="T46" fmla="*/ 351 w 568"/>
                <a:gd name="T47" fmla="*/ 59 h 118"/>
                <a:gd name="T48" fmla="*/ 342 w 568"/>
                <a:gd name="T49" fmla="*/ 59 h 118"/>
                <a:gd name="T50" fmla="*/ 325 w 568"/>
                <a:gd name="T51" fmla="*/ 84 h 118"/>
                <a:gd name="T52" fmla="*/ 367 w 568"/>
                <a:gd name="T53" fmla="*/ 0 h 118"/>
                <a:gd name="T54" fmla="*/ 367 w 568"/>
                <a:gd name="T55" fmla="*/ 92 h 118"/>
                <a:gd name="T56" fmla="*/ 419 w 568"/>
                <a:gd name="T57" fmla="*/ 27 h 118"/>
                <a:gd name="T58" fmla="*/ 394 w 568"/>
                <a:gd name="T59" fmla="*/ 59 h 118"/>
                <a:gd name="T60" fmla="*/ 403 w 568"/>
                <a:gd name="T61" fmla="*/ 59 h 118"/>
                <a:gd name="T62" fmla="*/ 494 w 568"/>
                <a:gd name="T63" fmla="*/ 79 h 118"/>
                <a:gd name="T64" fmla="*/ 455 w 568"/>
                <a:gd name="T65" fmla="*/ 59 h 118"/>
                <a:gd name="T66" fmla="*/ 494 w 568"/>
                <a:gd name="T67" fmla="*/ 38 h 118"/>
                <a:gd name="T68" fmla="*/ 503 w 568"/>
                <a:gd name="T69" fmla="*/ 92 h 118"/>
                <a:gd name="T70" fmla="*/ 458 w 568"/>
                <a:gd name="T71" fmla="*/ 108 h 118"/>
                <a:gd name="T72" fmla="*/ 494 w 568"/>
                <a:gd name="T73" fmla="*/ 79 h 118"/>
                <a:gd name="T74" fmla="*/ 478 w 568"/>
                <a:gd name="T75" fmla="*/ 34 h 118"/>
                <a:gd name="T76" fmla="*/ 494 w 568"/>
                <a:gd name="T77" fmla="*/ 59 h 118"/>
                <a:gd name="T78" fmla="*/ 512 w 568"/>
                <a:gd name="T79" fmla="*/ 29 h 118"/>
                <a:gd name="T80" fmla="*/ 541 w 568"/>
                <a:gd name="T81" fmla="*/ 77 h 118"/>
                <a:gd name="T82" fmla="*/ 537 w 568"/>
                <a:gd name="T83" fmla="*/ 1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68" h="118">
                  <a:moveTo>
                    <a:pt x="22" y="92"/>
                  </a:moveTo>
                  <a:cubicBezTo>
                    <a:pt x="22" y="9"/>
                    <a:pt x="22" y="9"/>
                    <a:pt x="22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9"/>
                    <a:pt x="54" y="9"/>
                    <a:pt x="5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103" y="92"/>
                  </a:moveTo>
                  <a:cubicBezTo>
                    <a:pt x="97" y="92"/>
                    <a:pt x="92" y="93"/>
                    <a:pt x="88" y="93"/>
                  </a:cubicBezTo>
                  <a:cubicBezTo>
                    <a:pt x="65" y="93"/>
                    <a:pt x="56" y="79"/>
                    <a:pt x="56" y="57"/>
                  </a:cubicBezTo>
                  <a:cubicBezTo>
                    <a:pt x="56" y="41"/>
                    <a:pt x="63" y="27"/>
                    <a:pt x="81" y="27"/>
                  </a:cubicBezTo>
                  <a:cubicBezTo>
                    <a:pt x="95" y="27"/>
                    <a:pt x="103" y="36"/>
                    <a:pt x="103" y="50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7"/>
                    <a:pt x="67" y="57"/>
                    <a:pt x="67" y="57"/>
                  </a:cubicBezTo>
                  <a:cubicBezTo>
                    <a:pt x="67" y="72"/>
                    <a:pt x="74" y="84"/>
                    <a:pt x="90" y="84"/>
                  </a:cubicBezTo>
                  <a:cubicBezTo>
                    <a:pt x="94" y="84"/>
                    <a:pt x="97" y="84"/>
                    <a:pt x="103" y="83"/>
                  </a:cubicBezTo>
                  <a:cubicBezTo>
                    <a:pt x="103" y="92"/>
                    <a:pt x="103" y="92"/>
                    <a:pt x="103" y="92"/>
                  </a:cubicBezTo>
                  <a:cubicBezTo>
                    <a:pt x="103" y="92"/>
                    <a:pt x="103" y="92"/>
                    <a:pt x="103" y="92"/>
                  </a:cubicBezTo>
                  <a:close/>
                  <a:moveTo>
                    <a:pt x="94" y="47"/>
                  </a:moveTo>
                  <a:cubicBezTo>
                    <a:pt x="94" y="39"/>
                    <a:pt x="88" y="34"/>
                    <a:pt x="81" y="34"/>
                  </a:cubicBezTo>
                  <a:cubicBezTo>
                    <a:pt x="74" y="34"/>
                    <a:pt x="68" y="39"/>
                    <a:pt x="67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lose/>
                  <a:moveTo>
                    <a:pt x="160" y="92"/>
                  </a:moveTo>
                  <a:cubicBezTo>
                    <a:pt x="155" y="92"/>
                    <a:pt x="151" y="93"/>
                    <a:pt x="146" y="93"/>
                  </a:cubicBezTo>
                  <a:cubicBezTo>
                    <a:pt x="124" y="93"/>
                    <a:pt x="113" y="79"/>
                    <a:pt x="113" y="57"/>
                  </a:cubicBezTo>
                  <a:cubicBezTo>
                    <a:pt x="113" y="41"/>
                    <a:pt x="121" y="27"/>
                    <a:pt x="140" y="27"/>
                  </a:cubicBezTo>
                  <a:cubicBezTo>
                    <a:pt x="153" y="27"/>
                    <a:pt x="162" y="34"/>
                    <a:pt x="162" y="47"/>
                  </a:cubicBezTo>
                  <a:cubicBezTo>
                    <a:pt x="151" y="47"/>
                    <a:pt x="151" y="47"/>
                    <a:pt x="151" y="47"/>
                  </a:cubicBezTo>
                  <a:cubicBezTo>
                    <a:pt x="151" y="39"/>
                    <a:pt x="147" y="34"/>
                    <a:pt x="139" y="34"/>
                  </a:cubicBezTo>
                  <a:cubicBezTo>
                    <a:pt x="128" y="34"/>
                    <a:pt x="124" y="47"/>
                    <a:pt x="124" y="56"/>
                  </a:cubicBezTo>
                  <a:cubicBezTo>
                    <a:pt x="124" y="72"/>
                    <a:pt x="131" y="84"/>
                    <a:pt x="149" y="84"/>
                  </a:cubicBezTo>
                  <a:cubicBezTo>
                    <a:pt x="153" y="84"/>
                    <a:pt x="156" y="84"/>
                    <a:pt x="160" y="84"/>
                  </a:cubicBezTo>
                  <a:cubicBezTo>
                    <a:pt x="160" y="92"/>
                    <a:pt x="160" y="92"/>
                    <a:pt x="160" y="92"/>
                  </a:cubicBezTo>
                  <a:cubicBezTo>
                    <a:pt x="160" y="92"/>
                    <a:pt x="160" y="92"/>
                    <a:pt x="160" y="92"/>
                  </a:cubicBezTo>
                  <a:close/>
                  <a:moveTo>
                    <a:pt x="210" y="92"/>
                  </a:moveTo>
                  <a:cubicBezTo>
                    <a:pt x="210" y="56"/>
                    <a:pt x="210" y="56"/>
                    <a:pt x="210" y="56"/>
                  </a:cubicBezTo>
                  <a:cubicBezTo>
                    <a:pt x="210" y="48"/>
                    <a:pt x="210" y="36"/>
                    <a:pt x="201" y="36"/>
                  </a:cubicBezTo>
                  <a:cubicBezTo>
                    <a:pt x="189" y="36"/>
                    <a:pt x="183" y="56"/>
                    <a:pt x="183" y="65"/>
                  </a:cubicBezTo>
                  <a:cubicBezTo>
                    <a:pt x="183" y="92"/>
                    <a:pt x="183" y="92"/>
                    <a:pt x="183" y="92"/>
                  </a:cubicBezTo>
                  <a:cubicBezTo>
                    <a:pt x="174" y="92"/>
                    <a:pt x="174" y="92"/>
                    <a:pt x="174" y="92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83" y="0"/>
                    <a:pt x="183" y="0"/>
                    <a:pt x="183" y="0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3" y="43"/>
                    <a:pt x="183" y="43"/>
                    <a:pt x="183" y="43"/>
                  </a:cubicBezTo>
                  <a:cubicBezTo>
                    <a:pt x="187" y="32"/>
                    <a:pt x="192" y="27"/>
                    <a:pt x="203" y="27"/>
                  </a:cubicBezTo>
                  <a:cubicBezTo>
                    <a:pt x="214" y="27"/>
                    <a:pt x="219" y="36"/>
                    <a:pt x="219" y="47"/>
                  </a:cubicBezTo>
                  <a:cubicBezTo>
                    <a:pt x="219" y="92"/>
                    <a:pt x="219" y="92"/>
                    <a:pt x="219" y="92"/>
                  </a:cubicBezTo>
                  <a:cubicBezTo>
                    <a:pt x="210" y="92"/>
                    <a:pt x="210" y="92"/>
                    <a:pt x="210" y="92"/>
                  </a:cubicBezTo>
                  <a:cubicBezTo>
                    <a:pt x="210" y="92"/>
                    <a:pt x="210" y="92"/>
                    <a:pt x="210" y="92"/>
                  </a:cubicBezTo>
                  <a:close/>
                  <a:moveTo>
                    <a:pt x="275" y="92"/>
                  </a:moveTo>
                  <a:cubicBezTo>
                    <a:pt x="275" y="56"/>
                    <a:pt x="275" y="56"/>
                    <a:pt x="275" y="56"/>
                  </a:cubicBezTo>
                  <a:cubicBezTo>
                    <a:pt x="275" y="48"/>
                    <a:pt x="277" y="36"/>
                    <a:pt x="266" y="36"/>
                  </a:cubicBezTo>
                  <a:cubicBezTo>
                    <a:pt x="254" y="36"/>
                    <a:pt x="248" y="56"/>
                    <a:pt x="248" y="65"/>
                  </a:cubicBezTo>
                  <a:cubicBezTo>
                    <a:pt x="248" y="92"/>
                    <a:pt x="248" y="92"/>
                    <a:pt x="248" y="92"/>
                  </a:cubicBezTo>
                  <a:cubicBezTo>
                    <a:pt x="239" y="92"/>
                    <a:pt x="239" y="92"/>
                    <a:pt x="239" y="92"/>
                  </a:cubicBezTo>
                  <a:cubicBezTo>
                    <a:pt x="239" y="29"/>
                    <a:pt x="239" y="29"/>
                    <a:pt x="239" y="29"/>
                  </a:cubicBezTo>
                  <a:cubicBezTo>
                    <a:pt x="248" y="29"/>
                    <a:pt x="248" y="29"/>
                    <a:pt x="248" y="29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48" y="43"/>
                    <a:pt x="248" y="43"/>
                    <a:pt x="248" y="43"/>
                  </a:cubicBezTo>
                  <a:cubicBezTo>
                    <a:pt x="252" y="32"/>
                    <a:pt x="257" y="27"/>
                    <a:pt x="268" y="27"/>
                  </a:cubicBezTo>
                  <a:cubicBezTo>
                    <a:pt x="279" y="27"/>
                    <a:pt x="284" y="36"/>
                    <a:pt x="284" y="47"/>
                  </a:cubicBezTo>
                  <a:cubicBezTo>
                    <a:pt x="284" y="92"/>
                    <a:pt x="284" y="92"/>
                    <a:pt x="284" y="92"/>
                  </a:cubicBezTo>
                  <a:cubicBezTo>
                    <a:pt x="275" y="92"/>
                    <a:pt x="275" y="92"/>
                    <a:pt x="275" y="92"/>
                  </a:cubicBezTo>
                  <a:cubicBezTo>
                    <a:pt x="275" y="92"/>
                    <a:pt x="275" y="92"/>
                    <a:pt x="275" y="92"/>
                  </a:cubicBezTo>
                  <a:close/>
                  <a:moveTo>
                    <a:pt x="300" y="59"/>
                  </a:moveTo>
                  <a:cubicBezTo>
                    <a:pt x="300" y="43"/>
                    <a:pt x="306" y="27"/>
                    <a:pt x="325" y="27"/>
                  </a:cubicBezTo>
                  <a:cubicBezTo>
                    <a:pt x="345" y="27"/>
                    <a:pt x="351" y="43"/>
                    <a:pt x="351" y="59"/>
                  </a:cubicBezTo>
                  <a:cubicBezTo>
                    <a:pt x="351" y="77"/>
                    <a:pt x="345" y="93"/>
                    <a:pt x="325" y="93"/>
                  </a:cubicBezTo>
                  <a:cubicBezTo>
                    <a:pt x="306" y="93"/>
                    <a:pt x="300" y="77"/>
                    <a:pt x="300" y="59"/>
                  </a:cubicBezTo>
                  <a:close/>
                  <a:moveTo>
                    <a:pt x="342" y="59"/>
                  </a:moveTo>
                  <a:cubicBezTo>
                    <a:pt x="342" y="50"/>
                    <a:pt x="338" y="34"/>
                    <a:pt x="325" y="34"/>
                  </a:cubicBezTo>
                  <a:cubicBezTo>
                    <a:pt x="313" y="34"/>
                    <a:pt x="309" y="50"/>
                    <a:pt x="309" y="59"/>
                  </a:cubicBezTo>
                  <a:cubicBezTo>
                    <a:pt x="309" y="70"/>
                    <a:pt x="313" y="84"/>
                    <a:pt x="325" y="84"/>
                  </a:cubicBezTo>
                  <a:cubicBezTo>
                    <a:pt x="338" y="84"/>
                    <a:pt x="342" y="70"/>
                    <a:pt x="342" y="59"/>
                  </a:cubicBezTo>
                  <a:close/>
                  <a:moveTo>
                    <a:pt x="367" y="92"/>
                  </a:moveTo>
                  <a:cubicBezTo>
                    <a:pt x="367" y="0"/>
                    <a:pt x="367" y="0"/>
                    <a:pt x="367" y="0"/>
                  </a:cubicBezTo>
                  <a:cubicBezTo>
                    <a:pt x="376" y="0"/>
                    <a:pt x="376" y="0"/>
                    <a:pt x="376" y="0"/>
                  </a:cubicBezTo>
                  <a:cubicBezTo>
                    <a:pt x="376" y="92"/>
                    <a:pt x="376" y="92"/>
                    <a:pt x="376" y="92"/>
                  </a:cubicBezTo>
                  <a:cubicBezTo>
                    <a:pt x="367" y="92"/>
                    <a:pt x="367" y="92"/>
                    <a:pt x="367" y="92"/>
                  </a:cubicBezTo>
                  <a:cubicBezTo>
                    <a:pt x="367" y="92"/>
                    <a:pt x="367" y="92"/>
                    <a:pt x="367" y="92"/>
                  </a:cubicBezTo>
                  <a:close/>
                  <a:moveTo>
                    <a:pt x="394" y="59"/>
                  </a:moveTo>
                  <a:cubicBezTo>
                    <a:pt x="394" y="43"/>
                    <a:pt x="399" y="27"/>
                    <a:pt x="419" y="27"/>
                  </a:cubicBezTo>
                  <a:cubicBezTo>
                    <a:pt x="439" y="27"/>
                    <a:pt x="444" y="43"/>
                    <a:pt x="444" y="59"/>
                  </a:cubicBezTo>
                  <a:cubicBezTo>
                    <a:pt x="444" y="77"/>
                    <a:pt x="439" y="93"/>
                    <a:pt x="419" y="93"/>
                  </a:cubicBezTo>
                  <a:cubicBezTo>
                    <a:pt x="399" y="93"/>
                    <a:pt x="394" y="77"/>
                    <a:pt x="394" y="59"/>
                  </a:cubicBezTo>
                  <a:close/>
                  <a:moveTo>
                    <a:pt x="435" y="59"/>
                  </a:moveTo>
                  <a:cubicBezTo>
                    <a:pt x="435" y="50"/>
                    <a:pt x="431" y="34"/>
                    <a:pt x="419" y="34"/>
                  </a:cubicBezTo>
                  <a:cubicBezTo>
                    <a:pt x="406" y="34"/>
                    <a:pt x="403" y="50"/>
                    <a:pt x="403" y="59"/>
                  </a:cubicBezTo>
                  <a:cubicBezTo>
                    <a:pt x="403" y="70"/>
                    <a:pt x="406" y="84"/>
                    <a:pt x="419" y="84"/>
                  </a:cubicBezTo>
                  <a:cubicBezTo>
                    <a:pt x="431" y="84"/>
                    <a:pt x="435" y="70"/>
                    <a:pt x="435" y="59"/>
                  </a:cubicBezTo>
                  <a:close/>
                  <a:moveTo>
                    <a:pt x="494" y="79"/>
                  </a:moveTo>
                  <a:cubicBezTo>
                    <a:pt x="494" y="79"/>
                    <a:pt x="494" y="79"/>
                    <a:pt x="494" y="79"/>
                  </a:cubicBezTo>
                  <a:cubicBezTo>
                    <a:pt x="491" y="86"/>
                    <a:pt x="485" y="92"/>
                    <a:pt x="476" y="92"/>
                  </a:cubicBezTo>
                  <a:cubicBezTo>
                    <a:pt x="460" y="92"/>
                    <a:pt x="455" y="74"/>
                    <a:pt x="455" y="59"/>
                  </a:cubicBezTo>
                  <a:cubicBezTo>
                    <a:pt x="455" y="47"/>
                    <a:pt x="460" y="27"/>
                    <a:pt x="476" y="27"/>
                  </a:cubicBezTo>
                  <a:cubicBezTo>
                    <a:pt x="485" y="27"/>
                    <a:pt x="491" y="30"/>
                    <a:pt x="494" y="38"/>
                  </a:cubicBezTo>
                  <a:cubicBezTo>
                    <a:pt x="494" y="38"/>
                    <a:pt x="494" y="38"/>
                    <a:pt x="494" y="38"/>
                  </a:cubicBezTo>
                  <a:cubicBezTo>
                    <a:pt x="494" y="29"/>
                    <a:pt x="494" y="29"/>
                    <a:pt x="494" y="29"/>
                  </a:cubicBezTo>
                  <a:cubicBezTo>
                    <a:pt x="503" y="29"/>
                    <a:pt x="503" y="29"/>
                    <a:pt x="503" y="29"/>
                  </a:cubicBezTo>
                  <a:cubicBezTo>
                    <a:pt x="503" y="92"/>
                    <a:pt x="503" y="92"/>
                    <a:pt x="503" y="92"/>
                  </a:cubicBezTo>
                  <a:cubicBezTo>
                    <a:pt x="503" y="110"/>
                    <a:pt x="494" y="118"/>
                    <a:pt x="476" y="118"/>
                  </a:cubicBezTo>
                  <a:cubicBezTo>
                    <a:pt x="469" y="118"/>
                    <a:pt x="466" y="118"/>
                    <a:pt x="458" y="117"/>
                  </a:cubicBezTo>
                  <a:cubicBezTo>
                    <a:pt x="458" y="108"/>
                    <a:pt x="458" y="108"/>
                    <a:pt x="458" y="108"/>
                  </a:cubicBezTo>
                  <a:cubicBezTo>
                    <a:pt x="464" y="110"/>
                    <a:pt x="469" y="111"/>
                    <a:pt x="474" y="111"/>
                  </a:cubicBezTo>
                  <a:cubicBezTo>
                    <a:pt x="489" y="111"/>
                    <a:pt x="494" y="104"/>
                    <a:pt x="494" y="90"/>
                  </a:cubicBezTo>
                  <a:cubicBezTo>
                    <a:pt x="494" y="79"/>
                    <a:pt x="494" y="79"/>
                    <a:pt x="494" y="79"/>
                  </a:cubicBezTo>
                  <a:cubicBezTo>
                    <a:pt x="494" y="79"/>
                    <a:pt x="494" y="79"/>
                    <a:pt x="494" y="79"/>
                  </a:cubicBezTo>
                  <a:close/>
                  <a:moveTo>
                    <a:pt x="494" y="59"/>
                  </a:moveTo>
                  <a:cubicBezTo>
                    <a:pt x="494" y="50"/>
                    <a:pt x="491" y="34"/>
                    <a:pt x="478" y="34"/>
                  </a:cubicBezTo>
                  <a:cubicBezTo>
                    <a:pt x="467" y="34"/>
                    <a:pt x="466" y="52"/>
                    <a:pt x="466" y="61"/>
                  </a:cubicBezTo>
                  <a:cubicBezTo>
                    <a:pt x="466" y="68"/>
                    <a:pt x="467" y="84"/>
                    <a:pt x="478" y="84"/>
                  </a:cubicBezTo>
                  <a:cubicBezTo>
                    <a:pt x="491" y="84"/>
                    <a:pt x="494" y="68"/>
                    <a:pt x="494" y="59"/>
                  </a:cubicBezTo>
                  <a:close/>
                  <a:moveTo>
                    <a:pt x="528" y="117"/>
                  </a:moveTo>
                  <a:cubicBezTo>
                    <a:pt x="537" y="92"/>
                    <a:pt x="537" y="92"/>
                    <a:pt x="537" y="92"/>
                  </a:cubicBezTo>
                  <a:cubicBezTo>
                    <a:pt x="512" y="29"/>
                    <a:pt x="512" y="29"/>
                    <a:pt x="512" y="29"/>
                  </a:cubicBezTo>
                  <a:cubicBezTo>
                    <a:pt x="523" y="29"/>
                    <a:pt x="523" y="29"/>
                    <a:pt x="523" y="29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41" y="77"/>
                    <a:pt x="541" y="77"/>
                    <a:pt x="541" y="77"/>
                  </a:cubicBezTo>
                  <a:cubicBezTo>
                    <a:pt x="559" y="29"/>
                    <a:pt x="559" y="29"/>
                    <a:pt x="559" y="29"/>
                  </a:cubicBezTo>
                  <a:cubicBezTo>
                    <a:pt x="568" y="29"/>
                    <a:pt x="568" y="29"/>
                    <a:pt x="568" y="29"/>
                  </a:cubicBezTo>
                  <a:cubicBezTo>
                    <a:pt x="537" y="117"/>
                    <a:pt x="537" y="117"/>
                    <a:pt x="537" y="117"/>
                  </a:cubicBezTo>
                  <a:cubicBezTo>
                    <a:pt x="528" y="117"/>
                    <a:pt x="528" y="117"/>
                    <a:pt x="528" y="117"/>
                  </a:cubicBezTo>
                  <a:cubicBezTo>
                    <a:pt x="528" y="117"/>
                    <a:pt x="528" y="117"/>
                    <a:pt x="528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7" name="Freeform 11"/>
            <p:cNvSpPr>
              <a:spLocks/>
            </p:cNvSpPr>
            <p:nvPr userDrawn="1"/>
          </p:nvSpPr>
          <p:spPr bwMode="auto">
            <a:xfrm>
              <a:off x="6375400" y="3606804"/>
              <a:ext cx="28800" cy="481012"/>
            </a:xfrm>
            <a:custGeom>
              <a:avLst/>
              <a:gdLst>
                <a:gd name="T0" fmla="*/ 0 w 7"/>
                <a:gd name="T1" fmla="*/ 128 h 128"/>
                <a:gd name="T2" fmla="*/ 0 w 7"/>
                <a:gd name="T3" fmla="*/ 0 h 128"/>
                <a:gd name="T4" fmla="*/ 7 w 7"/>
                <a:gd name="T5" fmla="*/ 0 h 128"/>
                <a:gd name="T6" fmla="*/ 7 w 7"/>
                <a:gd name="T7" fmla="*/ 128 h 128"/>
                <a:gd name="T8" fmla="*/ 0 w 7"/>
                <a:gd name="T9" fmla="*/ 128 h 128"/>
                <a:gd name="T10" fmla="*/ 0 w 7"/>
                <a:gd name="T11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28">
                  <a:moveTo>
                    <a:pt x="0" y="12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28"/>
                    <a:pt x="0" y="128"/>
                    <a:pt x="0" y="12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30" name="Freeform 12"/>
            <p:cNvSpPr>
              <a:spLocks noEditPoints="1"/>
            </p:cNvSpPr>
            <p:nvPr userDrawn="1"/>
          </p:nvSpPr>
          <p:spPr bwMode="auto">
            <a:xfrm>
              <a:off x="6589713" y="3621091"/>
              <a:ext cx="2020888" cy="458787"/>
            </a:xfrm>
            <a:custGeom>
              <a:avLst/>
              <a:gdLst>
                <a:gd name="T0" fmla="*/ 65 w 539"/>
                <a:gd name="T1" fmla="*/ 47 h 122"/>
                <a:gd name="T2" fmla="*/ 54 w 539"/>
                <a:gd name="T3" fmla="*/ 47 h 122"/>
                <a:gd name="T4" fmla="*/ 33 w 539"/>
                <a:gd name="T5" fmla="*/ 86 h 122"/>
                <a:gd name="T6" fmla="*/ 81 w 539"/>
                <a:gd name="T7" fmla="*/ 31 h 122"/>
                <a:gd name="T8" fmla="*/ 90 w 539"/>
                <a:gd name="T9" fmla="*/ 41 h 122"/>
                <a:gd name="T10" fmla="*/ 106 w 539"/>
                <a:gd name="T11" fmla="*/ 95 h 122"/>
                <a:gd name="T12" fmla="*/ 90 w 539"/>
                <a:gd name="T13" fmla="*/ 122 h 122"/>
                <a:gd name="T14" fmla="*/ 119 w 539"/>
                <a:gd name="T15" fmla="*/ 59 h 122"/>
                <a:gd name="T16" fmla="*/ 105 w 539"/>
                <a:gd name="T17" fmla="*/ 86 h 122"/>
                <a:gd name="T18" fmla="*/ 171 w 539"/>
                <a:gd name="T19" fmla="*/ 95 h 122"/>
                <a:gd name="T20" fmla="*/ 187 w 539"/>
                <a:gd name="T21" fmla="*/ 52 h 122"/>
                <a:gd name="T22" fmla="*/ 149 w 539"/>
                <a:gd name="T23" fmla="*/ 59 h 122"/>
                <a:gd name="T24" fmla="*/ 185 w 539"/>
                <a:gd name="T25" fmla="*/ 94 h 122"/>
                <a:gd name="T26" fmla="*/ 164 w 539"/>
                <a:gd name="T27" fmla="*/ 36 h 122"/>
                <a:gd name="T28" fmla="*/ 176 w 539"/>
                <a:gd name="T29" fmla="*/ 49 h 122"/>
                <a:gd name="T30" fmla="*/ 211 w 539"/>
                <a:gd name="T31" fmla="*/ 31 h 122"/>
                <a:gd name="T32" fmla="*/ 232 w 539"/>
                <a:gd name="T33" fmla="*/ 29 h 122"/>
                <a:gd name="T34" fmla="*/ 211 w 539"/>
                <a:gd name="T35" fmla="*/ 94 h 122"/>
                <a:gd name="T36" fmla="*/ 273 w 539"/>
                <a:gd name="T37" fmla="*/ 94 h 122"/>
                <a:gd name="T38" fmla="*/ 254 w 539"/>
                <a:gd name="T39" fmla="*/ 95 h 122"/>
                <a:gd name="T40" fmla="*/ 273 w 539"/>
                <a:gd name="T41" fmla="*/ 56 h 122"/>
                <a:gd name="T42" fmla="*/ 239 w 539"/>
                <a:gd name="T43" fmla="*/ 47 h 122"/>
                <a:gd name="T44" fmla="*/ 282 w 539"/>
                <a:gd name="T45" fmla="*/ 94 h 122"/>
                <a:gd name="T46" fmla="*/ 268 w 539"/>
                <a:gd name="T47" fmla="*/ 65 h 122"/>
                <a:gd name="T48" fmla="*/ 272 w 539"/>
                <a:gd name="T49" fmla="*/ 77 h 122"/>
                <a:gd name="T50" fmla="*/ 268 w 539"/>
                <a:gd name="T51" fmla="*/ 65 h 122"/>
                <a:gd name="T52" fmla="*/ 308 w 539"/>
                <a:gd name="T53" fmla="*/ 79 h 122"/>
                <a:gd name="T54" fmla="*/ 297 w 539"/>
                <a:gd name="T55" fmla="*/ 31 h 122"/>
                <a:gd name="T56" fmla="*/ 317 w 539"/>
                <a:gd name="T57" fmla="*/ 9 h 122"/>
                <a:gd name="T58" fmla="*/ 333 w 539"/>
                <a:gd name="T59" fmla="*/ 38 h 122"/>
                <a:gd name="T60" fmla="*/ 326 w 539"/>
                <a:gd name="T61" fmla="*/ 86 h 122"/>
                <a:gd name="T62" fmla="*/ 333 w 539"/>
                <a:gd name="T63" fmla="*/ 94 h 122"/>
                <a:gd name="T64" fmla="*/ 356 w 539"/>
                <a:gd name="T65" fmla="*/ 2 h 122"/>
                <a:gd name="T66" fmla="*/ 345 w 539"/>
                <a:gd name="T67" fmla="*/ 13 h 122"/>
                <a:gd name="T68" fmla="*/ 354 w 539"/>
                <a:gd name="T69" fmla="*/ 31 h 122"/>
                <a:gd name="T70" fmla="*/ 345 w 539"/>
                <a:gd name="T71" fmla="*/ 94 h 122"/>
                <a:gd name="T72" fmla="*/ 423 w 539"/>
                <a:gd name="T73" fmla="*/ 61 h 122"/>
                <a:gd name="T74" fmla="*/ 414 w 539"/>
                <a:gd name="T75" fmla="*/ 61 h 122"/>
                <a:gd name="T76" fmla="*/ 397 w 539"/>
                <a:gd name="T77" fmla="*/ 86 h 122"/>
                <a:gd name="T78" fmla="*/ 475 w 539"/>
                <a:gd name="T79" fmla="*/ 58 h 122"/>
                <a:gd name="T80" fmla="*/ 448 w 539"/>
                <a:gd name="T81" fmla="*/ 94 h 122"/>
                <a:gd name="T82" fmla="*/ 448 w 539"/>
                <a:gd name="T83" fmla="*/ 31 h 122"/>
                <a:gd name="T84" fmla="*/ 467 w 539"/>
                <a:gd name="T85" fmla="*/ 29 h 122"/>
                <a:gd name="T86" fmla="*/ 475 w 539"/>
                <a:gd name="T87" fmla="*/ 94 h 122"/>
                <a:gd name="T88" fmla="*/ 514 w 539"/>
                <a:gd name="T89" fmla="*/ 86 h 122"/>
                <a:gd name="T90" fmla="*/ 512 w 539"/>
                <a:gd name="T91" fmla="*/ 63 h 122"/>
                <a:gd name="T92" fmla="*/ 536 w 539"/>
                <a:gd name="T93" fmla="*/ 31 h 122"/>
                <a:gd name="T94" fmla="*/ 507 w 539"/>
                <a:gd name="T95" fmla="*/ 45 h 122"/>
                <a:gd name="T96" fmla="*/ 539 w 539"/>
                <a:gd name="T97" fmla="*/ 76 h 122"/>
                <a:gd name="T98" fmla="*/ 498 w 539"/>
                <a:gd name="T99" fmla="*/ 85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39" h="122">
                  <a:moveTo>
                    <a:pt x="0" y="47"/>
                  </a:moveTo>
                  <a:cubicBezTo>
                    <a:pt x="0" y="25"/>
                    <a:pt x="6" y="0"/>
                    <a:pt x="33" y="0"/>
                  </a:cubicBezTo>
                  <a:cubicBezTo>
                    <a:pt x="60" y="0"/>
                    <a:pt x="65" y="25"/>
                    <a:pt x="65" y="47"/>
                  </a:cubicBezTo>
                  <a:cubicBezTo>
                    <a:pt x="65" y="68"/>
                    <a:pt x="60" y="95"/>
                    <a:pt x="33" y="95"/>
                  </a:cubicBezTo>
                  <a:cubicBezTo>
                    <a:pt x="6" y="95"/>
                    <a:pt x="0" y="68"/>
                    <a:pt x="0" y="47"/>
                  </a:cubicBezTo>
                  <a:close/>
                  <a:moveTo>
                    <a:pt x="54" y="47"/>
                  </a:moveTo>
                  <a:cubicBezTo>
                    <a:pt x="54" y="32"/>
                    <a:pt x="52" y="9"/>
                    <a:pt x="33" y="9"/>
                  </a:cubicBezTo>
                  <a:cubicBezTo>
                    <a:pt x="13" y="9"/>
                    <a:pt x="11" y="32"/>
                    <a:pt x="11" y="47"/>
                  </a:cubicBezTo>
                  <a:cubicBezTo>
                    <a:pt x="11" y="61"/>
                    <a:pt x="13" y="86"/>
                    <a:pt x="33" y="86"/>
                  </a:cubicBezTo>
                  <a:cubicBezTo>
                    <a:pt x="52" y="86"/>
                    <a:pt x="54" y="61"/>
                    <a:pt x="54" y="47"/>
                  </a:cubicBezTo>
                  <a:close/>
                  <a:moveTo>
                    <a:pt x="81" y="122"/>
                  </a:moveTo>
                  <a:cubicBezTo>
                    <a:pt x="81" y="31"/>
                    <a:pt x="81" y="31"/>
                    <a:pt x="81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0" y="41"/>
                    <a:pt x="90" y="41"/>
                    <a:pt x="90" y="41"/>
                  </a:cubicBezTo>
                  <a:cubicBezTo>
                    <a:pt x="92" y="32"/>
                    <a:pt x="99" y="29"/>
                    <a:pt x="106" y="29"/>
                  </a:cubicBezTo>
                  <a:cubicBezTo>
                    <a:pt x="126" y="29"/>
                    <a:pt x="128" y="47"/>
                    <a:pt x="128" y="61"/>
                  </a:cubicBezTo>
                  <a:cubicBezTo>
                    <a:pt x="128" y="76"/>
                    <a:pt x="124" y="95"/>
                    <a:pt x="106" y="95"/>
                  </a:cubicBezTo>
                  <a:cubicBezTo>
                    <a:pt x="99" y="95"/>
                    <a:pt x="94" y="90"/>
                    <a:pt x="90" y="83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122"/>
                    <a:pt x="90" y="122"/>
                    <a:pt x="90" y="122"/>
                  </a:cubicBezTo>
                  <a:cubicBezTo>
                    <a:pt x="81" y="122"/>
                    <a:pt x="81" y="122"/>
                    <a:pt x="81" y="122"/>
                  </a:cubicBezTo>
                  <a:cubicBezTo>
                    <a:pt x="81" y="122"/>
                    <a:pt x="81" y="122"/>
                    <a:pt x="81" y="122"/>
                  </a:cubicBezTo>
                  <a:close/>
                  <a:moveTo>
                    <a:pt x="119" y="59"/>
                  </a:moveTo>
                  <a:cubicBezTo>
                    <a:pt x="119" y="50"/>
                    <a:pt x="117" y="36"/>
                    <a:pt x="105" y="36"/>
                  </a:cubicBezTo>
                  <a:cubicBezTo>
                    <a:pt x="94" y="36"/>
                    <a:pt x="90" y="52"/>
                    <a:pt x="90" y="61"/>
                  </a:cubicBezTo>
                  <a:cubicBezTo>
                    <a:pt x="90" y="70"/>
                    <a:pt x="94" y="86"/>
                    <a:pt x="105" y="86"/>
                  </a:cubicBezTo>
                  <a:cubicBezTo>
                    <a:pt x="117" y="86"/>
                    <a:pt x="119" y="68"/>
                    <a:pt x="119" y="59"/>
                  </a:cubicBezTo>
                  <a:close/>
                  <a:moveTo>
                    <a:pt x="185" y="94"/>
                  </a:moveTo>
                  <a:cubicBezTo>
                    <a:pt x="180" y="94"/>
                    <a:pt x="175" y="95"/>
                    <a:pt x="171" y="95"/>
                  </a:cubicBezTo>
                  <a:cubicBezTo>
                    <a:pt x="148" y="95"/>
                    <a:pt x="140" y="81"/>
                    <a:pt x="140" y="59"/>
                  </a:cubicBezTo>
                  <a:cubicBezTo>
                    <a:pt x="140" y="43"/>
                    <a:pt x="146" y="29"/>
                    <a:pt x="164" y="29"/>
                  </a:cubicBezTo>
                  <a:cubicBezTo>
                    <a:pt x="178" y="29"/>
                    <a:pt x="187" y="38"/>
                    <a:pt x="187" y="52"/>
                  </a:cubicBezTo>
                  <a:cubicBezTo>
                    <a:pt x="187" y="56"/>
                    <a:pt x="187" y="56"/>
                    <a:pt x="187" y="56"/>
                  </a:cubicBezTo>
                  <a:cubicBezTo>
                    <a:pt x="149" y="56"/>
                    <a:pt x="149" y="56"/>
                    <a:pt x="149" y="56"/>
                  </a:cubicBezTo>
                  <a:cubicBezTo>
                    <a:pt x="149" y="59"/>
                    <a:pt x="149" y="59"/>
                    <a:pt x="149" y="59"/>
                  </a:cubicBezTo>
                  <a:cubicBezTo>
                    <a:pt x="149" y="74"/>
                    <a:pt x="157" y="86"/>
                    <a:pt x="173" y="86"/>
                  </a:cubicBezTo>
                  <a:cubicBezTo>
                    <a:pt x="176" y="86"/>
                    <a:pt x="180" y="86"/>
                    <a:pt x="185" y="85"/>
                  </a:cubicBezTo>
                  <a:cubicBezTo>
                    <a:pt x="185" y="94"/>
                    <a:pt x="185" y="94"/>
                    <a:pt x="185" y="94"/>
                  </a:cubicBezTo>
                  <a:cubicBezTo>
                    <a:pt x="185" y="94"/>
                    <a:pt x="185" y="94"/>
                    <a:pt x="185" y="94"/>
                  </a:cubicBezTo>
                  <a:close/>
                  <a:moveTo>
                    <a:pt x="176" y="49"/>
                  </a:moveTo>
                  <a:cubicBezTo>
                    <a:pt x="176" y="41"/>
                    <a:pt x="171" y="36"/>
                    <a:pt x="164" y="36"/>
                  </a:cubicBezTo>
                  <a:cubicBezTo>
                    <a:pt x="157" y="36"/>
                    <a:pt x="151" y="41"/>
                    <a:pt x="151" y="49"/>
                  </a:cubicBezTo>
                  <a:cubicBezTo>
                    <a:pt x="176" y="49"/>
                    <a:pt x="176" y="49"/>
                    <a:pt x="176" y="49"/>
                  </a:cubicBezTo>
                  <a:cubicBezTo>
                    <a:pt x="176" y="49"/>
                    <a:pt x="176" y="49"/>
                    <a:pt x="176" y="49"/>
                  </a:cubicBezTo>
                  <a:close/>
                  <a:moveTo>
                    <a:pt x="202" y="94"/>
                  </a:moveTo>
                  <a:cubicBezTo>
                    <a:pt x="202" y="31"/>
                    <a:pt x="202" y="31"/>
                    <a:pt x="202" y="31"/>
                  </a:cubicBezTo>
                  <a:cubicBezTo>
                    <a:pt x="211" y="31"/>
                    <a:pt x="211" y="31"/>
                    <a:pt x="211" y="3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14" y="32"/>
                    <a:pt x="221" y="29"/>
                    <a:pt x="232" y="2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16" y="38"/>
                    <a:pt x="211" y="54"/>
                    <a:pt x="211" y="67"/>
                  </a:cubicBezTo>
                  <a:cubicBezTo>
                    <a:pt x="211" y="94"/>
                    <a:pt x="211" y="94"/>
                    <a:pt x="211" y="94"/>
                  </a:cubicBezTo>
                  <a:cubicBezTo>
                    <a:pt x="202" y="94"/>
                    <a:pt x="202" y="94"/>
                    <a:pt x="202" y="94"/>
                  </a:cubicBezTo>
                  <a:cubicBezTo>
                    <a:pt x="202" y="94"/>
                    <a:pt x="202" y="94"/>
                    <a:pt x="202" y="94"/>
                  </a:cubicBezTo>
                  <a:close/>
                  <a:moveTo>
                    <a:pt x="273" y="94"/>
                  </a:moveTo>
                  <a:cubicBezTo>
                    <a:pt x="273" y="85"/>
                    <a:pt x="273" y="85"/>
                    <a:pt x="273" y="85"/>
                  </a:cubicBezTo>
                  <a:cubicBezTo>
                    <a:pt x="273" y="85"/>
                    <a:pt x="273" y="85"/>
                    <a:pt x="273" y="85"/>
                  </a:cubicBezTo>
                  <a:cubicBezTo>
                    <a:pt x="270" y="92"/>
                    <a:pt x="261" y="95"/>
                    <a:pt x="254" y="95"/>
                  </a:cubicBezTo>
                  <a:cubicBezTo>
                    <a:pt x="243" y="95"/>
                    <a:pt x="238" y="88"/>
                    <a:pt x="238" y="77"/>
                  </a:cubicBezTo>
                  <a:cubicBezTo>
                    <a:pt x="238" y="63"/>
                    <a:pt x="254" y="58"/>
                    <a:pt x="273" y="58"/>
                  </a:cubicBezTo>
                  <a:cubicBezTo>
                    <a:pt x="273" y="56"/>
                    <a:pt x="273" y="56"/>
                    <a:pt x="273" y="56"/>
                  </a:cubicBezTo>
                  <a:cubicBezTo>
                    <a:pt x="273" y="47"/>
                    <a:pt x="273" y="36"/>
                    <a:pt x="261" y="36"/>
                  </a:cubicBezTo>
                  <a:cubicBezTo>
                    <a:pt x="254" y="36"/>
                    <a:pt x="250" y="38"/>
                    <a:pt x="248" y="47"/>
                  </a:cubicBezTo>
                  <a:cubicBezTo>
                    <a:pt x="239" y="47"/>
                    <a:pt x="239" y="47"/>
                    <a:pt x="239" y="47"/>
                  </a:cubicBezTo>
                  <a:cubicBezTo>
                    <a:pt x="239" y="34"/>
                    <a:pt x="250" y="29"/>
                    <a:pt x="261" y="29"/>
                  </a:cubicBezTo>
                  <a:cubicBezTo>
                    <a:pt x="275" y="29"/>
                    <a:pt x="282" y="34"/>
                    <a:pt x="282" y="49"/>
                  </a:cubicBezTo>
                  <a:cubicBezTo>
                    <a:pt x="282" y="94"/>
                    <a:pt x="282" y="94"/>
                    <a:pt x="282" y="94"/>
                  </a:cubicBezTo>
                  <a:cubicBezTo>
                    <a:pt x="273" y="94"/>
                    <a:pt x="273" y="94"/>
                    <a:pt x="273" y="94"/>
                  </a:cubicBezTo>
                  <a:cubicBezTo>
                    <a:pt x="273" y="94"/>
                    <a:pt x="273" y="94"/>
                    <a:pt x="273" y="94"/>
                  </a:cubicBezTo>
                  <a:close/>
                  <a:moveTo>
                    <a:pt x="268" y="65"/>
                  </a:moveTo>
                  <a:cubicBezTo>
                    <a:pt x="261" y="65"/>
                    <a:pt x="248" y="68"/>
                    <a:pt x="248" y="77"/>
                  </a:cubicBezTo>
                  <a:cubicBezTo>
                    <a:pt x="248" y="83"/>
                    <a:pt x="252" y="86"/>
                    <a:pt x="255" y="86"/>
                  </a:cubicBezTo>
                  <a:cubicBezTo>
                    <a:pt x="263" y="86"/>
                    <a:pt x="268" y="83"/>
                    <a:pt x="272" y="77"/>
                  </a:cubicBezTo>
                  <a:cubicBezTo>
                    <a:pt x="273" y="72"/>
                    <a:pt x="273" y="70"/>
                    <a:pt x="273" y="65"/>
                  </a:cubicBezTo>
                  <a:cubicBezTo>
                    <a:pt x="268" y="65"/>
                    <a:pt x="268" y="65"/>
                    <a:pt x="268" y="65"/>
                  </a:cubicBezTo>
                  <a:cubicBezTo>
                    <a:pt x="268" y="65"/>
                    <a:pt x="268" y="65"/>
                    <a:pt x="268" y="65"/>
                  </a:cubicBezTo>
                  <a:close/>
                  <a:moveTo>
                    <a:pt x="333" y="94"/>
                  </a:moveTo>
                  <a:cubicBezTo>
                    <a:pt x="329" y="95"/>
                    <a:pt x="327" y="95"/>
                    <a:pt x="324" y="95"/>
                  </a:cubicBezTo>
                  <a:cubicBezTo>
                    <a:pt x="313" y="95"/>
                    <a:pt x="308" y="90"/>
                    <a:pt x="308" y="79"/>
                  </a:cubicBezTo>
                  <a:cubicBezTo>
                    <a:pt x="308" y="38"/>
                    <a:pt x="308" y="38"/>
                    <a:pt x="308" y="38"/>
                  </a:cubicBezTo>
                  <a:cubicBezTo>
                    <a:pt x="297" y="38"/>
                    <a:pt x="297" y="38"/>
                    <a:pt x="297" y="38"/>
                  </a:cubicBezTo>
                  <a:cubicBezTo>
                    <a:pt x="297" y="31"/>
                    <a:pt x="297" y="31"/>
                    <a:pt x="297" y="31"/>
                  </a:cubicBezTo>
                  <a:cubicBezTo>
                    <a:pt x="308" y="31"/>
                    <a:pt x="308" y="31"/>
                    <a:pt x="308" y="31"/>
                  </a:cubicBezTo>
                  <a:cubicBezTo>
                    <a:pt x="308" y="14"/>
                    <a:pt x="308" y="14"/>
                    <a:pt x="308" y="14"/>
                  </a:cubicBezTo>
                  <a:cubicBezTo>
                    <a:pt x="317" y="9"/>
                    <a:pt x="317" y="9"/>
                    <a:pt x="317" y="9"/>
                  </a:cubicBezTo>
                  <a:cubicBezTo>
                    <a:pt x="317" y="31"/>
                    <a:pt x="317" y="31"/>
                    <a:pt x="317" y="31"/>
                  </a:cubicBezTo>
                  <a:cubicBezTo>
                    <a:pt x="333" y="31"/>
                    <a:pt x="333" y="31"/>
                    <a:pt x="333" y="31"/>
                  </a:cubicBezTo>
                  <a:cubicBezTo>
                    <a:pt x="333" y="38"/>
                    <a:pt x="333" y="38"/>
                    <a:pt x="333" y="38"/>
                  </a:cubicBezTo>
                  <a:cubicBezTo>
                    <a:pt x="317" y="38"/>
                    <a:pt x="317" y="38"/>
                    <a:pt x="317" y="38"/>
                  </a:cubicBezTo>
                  <a:cubicBezTo>
                    <a:pt x="317" y="77"/>
                    <a:pt x="317" y="77"/>
                    <a:pt x="317" y="77"/>
                  </a:cubicBezTo>
                  <a:cubicBezTo>
                    <a:pt x="317" y="83"/>
                    <a:pt x="318" y="86"/>
                    <a:pt x="326" y="86"/>
                  </a:cubicBezTo>
                  <a:cubicBezTo>
                    <a:pt x="329" y="86"/>
                    <a:pt x="329" y="86"/>
                    <a:pt x="333" y="86"/>
                  </a:cubicBezTo>
                  <a:cubicBezTo>
                    <a:pt x="333" y="94"/>
                    <a:pt x="333" y="94"/>
                    <a:pt x="333" y="94"/>
                  </a:cubicBezTo>
                  <a:cubicBezTo>
                    <a:pt x="333" y="94"/>
                    <a:pt x="333" y="94"/>
                    <a:pt x="333" y="94"/>
                  </a:cubicBezTo>
                  <a:close/>
                  <a:moveTo>
                    <a:pt x="345" y="13"/>
                  </a:moveTo>
                  <a:cubicBezTo>
                    <a:pt x="345" y="2"/>
                    <a:pt x="345" y="2"/>
                    <a:pt x="345" y="2"/>
                  </a:cubicBezTo>
                  <a:cubicBezTo>
                    <a:pt x="356" y="2"/>
                    <a:pt x="356" y="2"/>
                    <a:pt x="356" y="2"/>
                  </a:cubicBezTo>
                  <a:cubicBezTo>
                    <a:pt x="356" y="13"/>
                    <a:pt x="356" y="13"/>
                    <a:pt x="356" y="13"/>
                  </a:cubicBezTo>
                  <a:cubicBezTo>
                    <a:pt x="345" y="13"/>
                    <a:pt x="345" y="13"/>
                    <a:pt x="345" y="13"/>
                  </a:cubicBezTo>
                  <a:cubicBezTo>
                    <a:pt x="345" y="13"/>
                    <a:pt x="345" y="13"/>
                    <a:pt x="345" y="13"/>
                  </a:cubicBezTo>
                  <a:close/>
                  <a:moveTo>
                    <a:pt x="345" y="94"/>
                  </a:moveTo>
                  <a:cubicBezTo>
                    <a:pt x="345" y="31"/>
                    <a:pt x="345" y="31"/>
                    <a:pt x="345" y="31"/>
                  </a:cubicBezTo>
                  <a:cubicBezTo>
                    <a:pt x="354" y="31"/>
                    <a:pt x="354" y="31"/>
                    <a:pt x="354" y="31"/>
                  </a:cubicBezTo>
                  <a:cubicBezTo>
                    <a:pt x="354" y="94"/>
                    <a:pt x="354" y="94"/>
                    <a:pt x="354" y="94"/>
                  </a:cubicBezTo>
                  <a:cubicBezTo>
                    <a:pt x="345" y="94"/>
                    <a:pt x="345" y="94"/>
                    <a:pt x="345" y="94"/>
                  </a:cubicBezTo>
                  <a:cubicBezTo>
                    <a:pt x="345" y="94"/>
                    <a:pt x="345" y="94"/>
                    <a:pt x="345" y="94"/>
                  </a:cubicBezTo>
                  <a:close/>
                  <a:moveTo>
                    <a:pt x="372" y="61"/>
                  </a:moveTo>
                  <a:cubicBezTo>
                    <a:pt x="372" y="45"/>
                    <a:pt x="378" y="29"/>
                    <a:pt x="397" y="29"/>
                  </a:cubicBezTo>
                  <a:cubicBezTo>
                    <a:pt x="417" y="29"/>
                    <a:pt x="423" y="45"/>
                    <a:pt x="423" y="61"/>
                  </a:cubicBezTo>
                  <a:cubicBezTo>
                    <a:pt x="423" y="79"/>
                    <a:pt x="417" y="95"/>
                    <a:pt x="397" y="95"/>
                  </a:cubicBezTo>
                  <a:cubicBezTo>
                    <a:pt x="378" y="95"/>
                    <a:pt x="372" y="79"/>
                    <a:pt x="372" y="61"/>
                  </a:cubicBezTo>
                  <a:close/>
                  <a:moveTo>
                    <a:pt x="414" y="61"/>
                  </a:moveTo>
                  <a:cubicBezTo>
                    <a:pt x="414" y="52"/>
                    <a:pt x="410" y="36"/>
                    <a:pt x="397" y="36"/>
                  </a:cubicBezTo>
                  <a:cubicBezTo>
                    <a:pt x="385" y="36"/>
                    <a:pt x="381" y="52"/>
                    <a:pt x="381" y="61"/>
                  </a:cubicBezTo>
                  <a:cubicBezTo>
                    <a:pt x="381" y="72"/>
                    <a:pt x="385" y="86"/>
                    <a:pt x="397" y="86"/>
                  </a:cubicBezTo>
                  <a:cubicBezTo>
                    <a:pt x="410" y="86"/>
                    <a:pt x="414" y="72"/>
                    <a:pt x="414" y="61"/>
                  </a:cubicBezTo>
                  <a:close/>
                  <a:moveTo>
                    <a:pt x="475" y="94"/>
                  </a:moveTo>
                  <a:cubicBezTo>
                    <a:pt x="475" y="58"/>
                    <a:pt x="475" y="58"/>
                    <a:pt x="475" y="58"/>
                  </a:cubicBezTo>
                  <a:cubicBezTo>
                    <a:pt x="475" y="50"/>
                    <a:pt x="476" y="38"/>
                    <a:pt x="466" y="38"/>
                  </a:cubicBezTo>
                  <a:cubicBezTo>
                    <a:pt x="453" y="38"/>
                    <a:pt x="448" y="58"/>
                    <a:pt x="448" y="67"/>
                  </a:cubicBezTo>
                  <a:cubicBezTo>
                    <a:pt x="448" y="94"/>
                    <a:pt x="448" y="94"/>
                    <a:pt x="448" y="94"/>
                  </a:cubicBezTo>
                  <a:cubicBezTo>
                    <a:pt x="439" y="94"/>
                    <a:pt x="439" y="94"/>
                    <a:pt x="439" y="94"/>
                  </a:cubicBezTo>
                  <a:cubicBezTo>
                    <a:pt x="439" y="31"/>
                    <a:pt x="439" y="31"/>
                    <a:pt x="439" y="31"/>
                  </a:cubicBezTo>
                  <a:cubicBezTo>
                    <a:pt x="448" y="31"/>
                    <a:pt x="448" y="31"/>
                    <a:pt x="448" y="31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48" y="45"/>
                    <a:pt x="448" y="45"/>
                    <a:pt x="448" y="45"/>
                  </a:cubicBezTo>
                  <a:cubicBezTo>
                    <a:pt x="451" y="34"/>
                    <a:pt x="457" y="29"/>
                    <a:pt x="467" y="29"/>
                  </a:cubicBezTo>
                  <a:cubicBezTo>
                    <a:pt x="478" y="29"/>
                    <a:pt x="484" y="38"/>
                    <a:pt x="484" y="49"/>
                  </a:cubicBezTo>
                  <a:cubicBezTo>
                    <a:pt x="484" y="94"/>
                    <a:pt x="484" y="94"/>
                    <a:pt x="484" y="94"/>
                  </a:cubicBezTo>
                  <a:cubicBezTo>
                    <a:pt x="475" y="94"/>
                    <a:pt x="475" y="94"/>
                    <a:pt x="475" y="94"/>
                  </a:cubicBezTo>
                  <a:cubicBezTo>
                    <a:pt x="475" y="94"/>
                    <a:pt x="475" y="94"/>
                    <a:pt x="475" y="94"/>
                  </a:cubicBezTo>
                  <a:close/>
                  <a:moveTo>
                    <a:pt x="498" y="85"/>
                  </a:moveTo>
                  <a:cubicBezTo>
                    <a:pt x="503" y="86"/>
                    <a:pt x="509" y="86"/>
                    <a:pt x="514" y="86"/>
                  </a:cubicBezTo>
                  <a:cubicBezTo>
                    <a:pt x="521" y="86"/>
                    <a:pt x="530" y="85"/>
                    <a:pt x="530" y="77"/>
                  </a:cubicBezTo>
                  <a:cubicBezTo>
                    <a:pt x="530" y="70"/>
                    <a:pt x="523" y="68"/>
                    <a:pt x="518" y="65"/>
                  </a:cubicBezTo>
                  <a:cubicBezTo>
                    <a:pt x="512" y="63"/>
                    <a:pt x="512" y="63"/>
                    <a:pt x="512" y="63"/>
                  </a:cubicBezTo>
                  <a:cubicBezTo>
                    <a:pt x="505" y="59"/>
                    <a:pt x="498" y="56"/>
                    <a:pt x="498" y="45"/>
                  </a:cubicBezTo>
                  <a:cubicBezTo>
                    <a:pt x="498" y="32"/>
                    <a:pt x="509" y="29"/>
                    <a:pt x="520" y="29"/>
                  </a:cubicBezTo>
                  <a:cubicBezTo>
                    <a:pt x="525" y="29"/>
                    <a:pt x="530" y="29"/>
                    <a:pt x="536" y="31"/>
                  </a:cubicBezTo>
                  <a:cubicBezTo>
                    <a:pt x="536" y="40"/>
                    <a:pt x="536" y="40"/>
                    <a:pt x="536" y="40"/>
                  </a:cubicBezTo>
                  <a:cubicBezTo>
                    <a:pt x="530" y="38"/>
                    <a:pt x="525" y="36"/>
                    <a:pt x="520" y="36"/>
                  </a:cubicBezTo>
                  <a:cubicBezTo>
                    <a:pt x="516" y="36"/>
                    <a:pt x="507" y="38"/>
                    <a:pt x="507" y="45"/>
                  </a:cubicBezTo>
                  <a:cubicBezTo>
                    <a:pt x="507" y="50"/>
                    <a:pt x="514" y="52"/>
                    <a:pt x="520" y="54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32" y="63"/>
                    <a:pt x="539" y="65"/>
                    <a:pt x="539" y="76"/>
                  </a:cubicBezTo>
                  <a:cubicBezTo>
                    <a:pt x="539" y="90"/>
                    <a:pt x="529" y="95"/>
                    <a:pt x="516" y="95"/>
                  </a:cubicBezTo>
                  <a:cubicBezTo>
                    <a:pt x="509" y="95"/>
                    <a:pt x="503" y="94"/>
                    <a:pt x="498" y="92"/>
                  </a:cubicBezTo>
                  <a:cubicBezTo>
                    <a:pt x="498" y="85"/>
                    <a:pt x="498" y="85"/>
                    <a:pt x="498" y="85"/>
                  </a:cubicBezTo>
                  <a:cubicBezTo>
                    <a:pt x="498" y="85"/>
                    <a:pt x="498" y="85"/>
                    <a:pt x="498" y="8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5662800" y="2677716"/>
            <a:ext cx="3074394" cy="1546292"/>
            <a:chOff x="5728986" y="1472516"/>
            <a:chExt cx="3074394" cy="2061722"/>
          </a:xfrm>
        </p:grpSpPr>
        <p:sp>
          <p:nvSpPr>
            <p:cNvPr id="32" name="Freeform 31"/>
            <p:cNvSpPr/>
            <p:nvPr/>
          </p:nvSpPr>
          <p:spPr>
            <a:xfrm>
              <a:off x="6191575" y="1472516"/>
              <a:ext cx="2013677" cy="2061722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CA" sz="1350" dirty="0">
                <a:solidFill>
                  <a:srgbClr val="FFFFFF"/>
                </a:solidFill>
              </a:endParaRPr>
            </a:p>
          </p:txBody>
        </p:sp>
        <p:sp>
          <p:nvSpPr>
            <p:cNvPr id="34" name="Freeform 11"/>
            <p:cNvSpPr>
              <a:spLocks noEditPoints="1"/>
            </p:cNvSpPr>
            <p:nvPr userDrawn="1"/>
          </p:nvSpPr>
          <p:spPr bwMode="auto">
            <a:xfrm>
              <a:off x="5728986" y="2313444"/>
              <a:ext cx="3074394" cy="250623"/>
            </a:xfrm>
            <a:custGeom>
              <a:avLst/>
              <a:gdLst>
                <a:gd name="T0" fmla="*/ 46 w 1070"/>
                <a:gd name="T1" fmla="*/ 1 h 87"/>
                <a:gd name="T2" fmla="*/ 0 w 1070"/>
                <a:gd name="T3" fmla="*/ 67 h 87"/>
                <a:gd name="T4" fmla="*/ 57 w 1070"/>
                <a:gd name="T5" fmla="*/ 1 h 87"/>
                <a:gd name="T6" fmla="*/ 113 w 1070"/>
                <a:gd name="T7" fmla="*/ 69 h 87"/>
                <a:gd name="T8" fmla="*/ 104 w 1070"/>
                <a:gd name="T9" fmla="*/ 59 h 87"/>
                <a:gd name="T10" fmla="*/ 104 w 1070"/>
                <a:gd name="T11" fmla="*/ 27 h 87"/>
                <a:gd name="T12" fmla="*/ 94 w 1070"/>
                <a:gd name="T13" fmla="*/ 27 h 87"/>
                <a:gd name="T14" fmla="*/ 133 w 1070"/>
                <a:gd name="T15" fmla="*/ 31 h 87"/>
                <a:gd name="T16" fmla="*/ 145 w 1070"/>
                <a:gd name="T17" fmla="*/ 29 h 87"/>
                <a:gd name="T18" fmla="*/ 206 w 1070"/>
                <a:gd name="T19" fmla="*/ 21 h 87"/>
                <a:gd name="T20" fmla="*/ 207 w 1070"/>
                <a:gd name="T21" fmla="*/ 61 h 87"/>
                <a:gd name="T22" fmla="*/ 225 w 1070"/>
                <a:gd name="T23" fmla="*/ 44 h 87"/>
                <a:gd name="T24" fmla="*/ 241 w 1070"/>
                <a:gd name="T25" fmla="*/ 42 h 87"/>
                <a:gd name="T26" fmla="*/ 275 w 1070"/>
                <a:gd name="T27" fmla="*/ 60 h 87"/>
                <a:gd name="T28" fmla="*/ 284 w 1070"/>
                <a:gd name="T29" fmla="*/ 21 h 87"/>
                <a:gd name="T30" fmla="*/ 293 w 1070"/>
                <a:gd name="T31" fmla="*/ 47 h 87"/>
                <a:gd name="T32" fmla="*/ 313 w 1070"/>
                <a:gd name="T33" fmla="*/ 21 h 87"/>
                <a:gd name="T34" fmla="*/ 339 w 1070"/>
                <a:gd name="T35" fmla="*/ 6 h 87"/>
                <a:gd name="T36" fmla="*/ 330 w 1070"/>
                <a:gd name="T37" fmla="*/ 67 h 87"/>
                <a:gd name="T38" fmla="*/ 367 w 1070"/>
                <a:gd name="T39" fmla="*/ 68 h 87"/>
                <a:gd name="T40" fmla="*/ 367 w 1070"/>
                <a:gd name="T41" fmla="*/ 61 h 87"/>
                <a:gd name="T42" fmla="*/ 419 w 1070"/>
                <a:gd name="T43" fmla="*/ 29 h 87"/>
                <a:gd name="T44" fmla="*/ 435 w 1070"/>
                <a:gd name="T45" fmla="*/ 21 h 87"/>
                <a:gd name="T46" fmla="*/ 472 w 1070"/>
                <a:gd name="T47" fmla="*/ 20 h 87"/>
                <a:gd name="T48" fmla="*/ 460 w 1070"/>
                <a:gd name="T49" fmla="*/ 45 h 87"/>
                <a:gd name="T50" fmla="*/ 435 w 1070"/>
                <a:gd name="T51" fmla="*/ 67 h 87"/>
                <a:gd name="T52" fmla="*/ 493 w 1070"/>
                <a:gd name="T53" fmla="*/ 56 h 87"/>
                <a:gd name="T54" fmla="*/ 512 w 1070"/>
                <a:gd name="T55" fmla="*/ 20 h 87"/>
                <a:gd name="T56" fmla="*/ 503 w 1070"/>
                <a:gd name="T57" fmla="*/ 55 h 87"/>
                <a:gd name="T58" fmla="*/ 547 w 1070"/>
                <a:gd name="T59" fmla="*/ 21 h 87"/>
                <a:gd name="T60" fmla="*/ 565 w 1070"/>
                <a:gd name="T61" fmla="*/ 67 h 87"/>
                <a:gd name="T62" fmla="*/ 538 w 1070"/>
                <a:gd name="T63" fmla="*/ 21 h 87"/>
                <a:gd name="T64" fmla="*/ 609 w 1070"/>
                <a:gd name="T65" fmla="*/ 36 h 87"/>
                <a:gd name="T66" fmla="*/ 659 w 1070"/>
                <a:gd name="T67" fmla="*/ 66 h 87"/>
                <a:gd name="T68" fmla="*/ 633 w 1070"/>
                <a:gd name="T69" fmla="*/ 41 h 87"/>
                <a:gd name="T70" fmla="*/ 634 w 1070"/>
                <a:gd name="T71" fmla="*/ 35 h 87"/>
                <a:gd name="T72" fmla="*/ 669 w 1070"/>
                <a:gd name="T73" fmla="*/ 54 h 87"/>
                <a:gd name="T74" fmla="*/ 720 w 1070"/>
                <a:gd name="T75" fmla="*/ 1 h 87"/>
                <a:gd name="T76" fmla="*/ 730 w 1070"/>
                <a:gd name="T77" fmla="*/ 59 h 87"/>
                <a:gd name="T78" fmla="*/ 807 w 1070"/>
                <a:gd name="T79" fmla="*/ 41 h 87"/>
                <a:gd name="T80" fmla="*/ 790 w 1070"/>
                <a:gd name="T81" fmla="*/ 27 h 87"/>
                <a:gd name="T82" fmla="*/ 816 w 1070"/>
                <a:gd name="T83" fmla="*/ 67 h 87"/>
                <a:gd name="T84" fmla="*/ 836 w 1070"/>
                <a:gd name="T85" fmla="*/ 1 h 87"/>
                <a:gd name="T86" fmla="*/ 852 w 1070"/>
                <a:gd name="T87" fmla="*/ 21 h 87"/>
                <a:gd name="T88" fmla="*/ 878 w 1070"/>
                <a:gd name="T89" fmla="*/ 67 h 87"/>
                <a:gd name="T90" fmla="*/ 915 w 1070"/>
                <a:gd name="T91" fmla="*/ 20 h 87"/>
                <a:gd name="T92" fmla="*/ 931 w 1070"/>
                <a:gd name="T93" fmla="*/ 66 h 87"/>
                <a:gd name="T94" fmla="*/ 949 w 1070"/>
                <a:gd name="T95" fmla="*/ 21 h 87"/>
                <a:gd name="T96" fmla="*/ 949 w 1070"/>
                <a:gd name="T97" fmla="*/ 67 h 87"/>
                <a:gd name="T98" fmla="*/ 986 w 1070"/>
                <a:gd name="T99" fmla="*/ 20 h 87"/>
                <a:gd name="T100" fmla="*/ 1001 w 1070"/>
                <a:gd name="T101" fmla="*/ 66 h 87"/>
                <a:gd name="T102" fmla="*/ 1037 w 1070"/>
                <a:gd name="T103" fmla="*/ 60 h 87"/>
                <a:gd name="T104" fmla="*/ 1037 w 1070"/>
                <a:gd name="T105" fmla="*/ 1 h 87"/>
                <a:gd name="T106" fmla="*/ 1037 w 1070"/>
                <a:gd name="T107" fmla="*/ 44 h 87"/>
                <a:gd name="T108" fmla="*/ 1070 w 1070"/>
                <a:gd name="T109" fmla="*/ 6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70" h="87">
                  <a:moveTo>
                    <a:pt x="0" y="1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0" y="1"/>
                  </a:lnTo>
                  <a:close/>
                  <a:moveTo>
                    <a:pt x="57" y="1"/>
                  </a:moveTo>
                  <a:cubicBezTo>
                    <a:pt x="67" y="1"/>
                    <a:pt x="67" y="1"/>
                    <a:pt x="67" y="1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57" y="10"/>
                    <a:pt x="57" y="10"/>
                    <a:pt x="57" y="10"/>
                  </a:cubicBezTo>
                  <a:lnTo>
                    <a:pt x="57" y="1"/>
                  </a:lnTo>
                  <a:close/>
                  <a:moveTo>
                    <a:pt x="58" y="21"/>
                  </a:moveTo>
                  <a:cubicBezTo>
                    <a:pt x="67" y="21"/>
                    <a:pt x="67" y="21"/>
                    <a:pt x="67" y="21"/>
                  </a:cubicBezTo>
                  <a:cubicBezTo>
                    <a:pt x="67" y="67"/>
                    <a:pt x="67" y="67"/>
                    <a:pt x="67" y="67"/>
                  </a:cubicBezTo>
                  <a:cubicBezTo>
                    <a:pt x="58" y="67"/>
                    <a:pt x="58" y="67"/>
                    <a:pt x="58" y="67"/>
                  </a:cubicBezTo>
                  <a:lnTo>
                    <a:pt x="58" y="21"/>
                  </a:lnTo>
                  <a:close/>
                  <a:moveTo>
                    <a:pt x="113" y="69"/>
                  </a:moveTo>
                  <a:cubicBezTo>
                    <a:pt x="113" y="82"/>
                    <a:pt x="106" y="87"/>
                    <a:pt x="92" y="87"/>
                  </a:cubicBezTo>
                  <a:cubicBezTo>
                    <a:pt x="85" y="87"/>
                    <a:pt x="80" y="86"/>
                    <a:pt x="78" y="86"/>
                  </a:cubicBezTo>
                  <a:cubicBezTo>
                    <a:pt x="78" y="77"/>
                    <a:pt x="78" y="77"/>
                    <a:pt x="78" y="77"/>
                  </a:cubicBezTo>
                  <a:cubicBezTo>
                    <a:pt x="81" y="78"/>
                    <a:pt x="85" y="81"/>
                    <a:pt x="91" y="81"/>
                  </a:cubicBezTo>
                  <a:cubicBezTo>
                    <a:pt x="104" y="81"/>
                    <a:pt x="104" y="71"/>
                    <a:pt x="104" y="66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4" y="59"/>
                    <a:pt x="104" y="59"/>
                    <a:pt x="104" y="59"/>
                  </a:cubicBezTo>
                  <a:cubicBezTo>
                    <a:pt x="103" y="62"/>
                    <a:pt x="99" y="67"/>
                    <a:pt x="92" y="67"/>
                  </a:cubicBezTo>
                  <a:cubicBezTo>
                    <a:pt x="80" y="67"/>
                    <a:pt x="76" y="56"/>
                    <a:pt x="76" y="44"/>
                  </a:cubicBezTo>
                  <a:cubicBezTo>
                    <a:pt x="76" y="31"/>
                    <a:pt x="81" y="20"/>
                    <a:pt x="92" y="20"/>
                  </a:cubicBezTo>
                  <a:cubicBezTo>
                    <a:pt x="99" y="20"/>
                    <a:pt x="103" y="25"/>
                    <a:pt x="104" y="27"/>
                  </a:cubicBezTo>
                  <a:cubicBezTo>
                    <a:pt x="104" y="27"/>
                    <a:pt x="104" y="27"/>
                    <a:pt x="104" y="27"/>
                  </a:cubicBezTo>
                  <a:cubicBezTo>
                    <a:pt x="104" y="21"/>
                    <a:pt x="104" y="21"/>
                    <a:pt x="104" y="21"/>
                  </a:cubicBezTo>
                  <a:cubicBezTo>
                    <a:pt x="113" y="21"/>
                    <a:pt x="113" y="21"/>
                    <a:pt x="113" y="21"/>
                  </a:cubicBezTo>
                  <a:lnTo>
                    <a:pt x="113" y="69"/>
                  </a:lnTo>
                  <a:close/>
                  <a:moveTo>
                    <a:pt x="94" y="60"/>
                  </a:moveTo>
                  <a:cubicBezTo>
                    <a:pt x="102" y="60"/>
                    <a:pt x="104" y="50"/>
                    <a:pt x="104" y="43"/>
                  </a:cubicBezTo>
                  <a:cubicBezTo>
                    <a:pt x="104" y="36"/>
                    <a:pt x="102" y="27"/>
                    <a:pt x="94" y="27"/>
                  </a:cubicBezTo>
                  <a:cubicBezTo>
                    <a:pt x="87" y="27"/>
                    <a:pt x="85" y="37"/>
                    <a:pt x="85" y="44"/>
                  </a:cubicBezTo>
                  <a:cubicBezTo>
                    <a:pt x="85" y="50"/>
                    <a:pt x="87" y="60"/>
                    <a:pt x="94" y="60"/>
                  </a:cubicBezTo>
                  <a:close/>
                  <a:moveTo>
                    <a:pt x="124" y="1"/>
                  </a:moveTo>
                  <a:cubicBezTo>
                    <a:pt x="133" y="1"/>
                    <a:pt x="133" y="1"/>
                    <a:pt x="133" y="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5" y="27"/>
                    <a:pt x="138" y="20"/>
                    <a:pt x="148" y="20"/>
                  </a:cubicBezTo>
                  <a:cubicBezTo>
                    <a:pt x="158" y="20"/>
                    <a:pt x="160" y="29"/>
                    <a:pt x="160" y="35"/>
                  </a:cubicBezTo>
                  <a:cubicBezTo>
                    <a:pt x="160" y="67"/>
                    <a:pt x="160" y="67"/>
                    <a:pt x="160" y="67"/>
                  </a:cubicBezTo>
                  <a:cubicBezTo>
                    <a:pt x="151" y="67"/>
                    <a:pt x="151" y="67"/>
                    <a:pt x="151" y="67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33"/>
                    <a:pt x="151" y="29"/>
                    <a:pt x="145" y="29"/>
                  </a:cubicBezTo>
                  <a:cubicBezTo>
                    <a:pt x="138" y="29"/>
                    <a:pt x="133" y="38"/>
                    <a:pt x="133" y="47"/>
                  </a:cubicBezTo>
                  <a:cubicBezTo>
                    <a:pt x="133" y="67"/>
                    <a:pt x="133" y="67"/>
                    <a:pt x="133" y="67"/>
                  </a:cubicBezTo>
                  <a:cubicBezTo>
                    <a:pt x="124" y="67"/>
                    <a:pt x="124" y="67"/>
                    <a:pt x="124" y="67"/>
                  </a:cubicBezTo>
                  <a:lnTo>
                    <a:pt x="124" y="1"/>
                  </a:lnTo>
                  <a:close/>
                  <a:moveTo>
                    <a:pt x="198" y="21"/>
                  </a:moveTo>
                  <a:cubicBezTo>
                    <a:pt x="206" y="21"/>
                    <a:pt x="206" y="21"/>
                    <a:pt x="206" y="21"/>
                  </a:cubicBezTo>
                  <a:cubicBezTo>
                    <a:pt x="206" y="28"/>
                    <a:pt x="206" y="28"/>
                    <a:pt x="206" y="28"/>
                  </a:cubicBezTo>
                  <a:cubicBezTo>
                    <a:pt x="207" y="28"/>
                    <a:pt x="207" y="28"/>
                    <a:pt x="207" y="28"/>
                  </a:cubicBezTo>
                  <a:cubicBezTo>
                    <a:pt x="208" y="25"/>
                    <a:pt x="212" y="20"/>
                    <a:pt x="219" y="20"/>
                  </a:cubicBezTo>
                  <a:cubicBezTo>
                    <a:pt x="230" y="20"/>
                    <a:pt x="235" y="30"/>
                    <a:pt x="235" y="43"/>
                  </a:cubicBezTo>
                  <a:cubicBezTo>
                    <a:pt x="235" y="58"/>
                    <a:pt x="229" y="68"/>
                    <a:pt x="219" y="68"/>
                  </a:cubicBezTo>
                  <a:cubicBezTo>
                    <a:pt x="211" y="68"/>
                    <a:pt x="208" y="63"/>
                    <a:pt x="207" y="61"/>
                  </a:cubicBezTo>
                  <a:cubicBezTo>
                    <a:pt x="206" y="61"/>
                    <a:pt x="206" y="61"/>
                    <a:pt x="206" y="61"/>
                  </a:cubicBezTo>
                  <a:cubicBezTo>
                    <a:pt x="206" y="87"/>
                    <a:pt x="206" y="87"/>
                    <a:pt x="206" y="87"/>
                  </a:cubicBezTo>
                  <a:cubicBezTo>
                    <a:pt x="198" y="87"/>
                    <a:pt x="198" y="87"/>
                    <a:pt x="198" y="87"/>
                  </a:cubicBezTo>
                  <a:lnTo>
                    <a:pt x="198" y="21"/>
                  </a:lnTo>
                  <a:close/>
                  <a:moveTo>
                    <a:pt x="216" y="61"/>
                  </a:moveTo>
                  <a:cubicBezTo>
                    <a:pt x="223" y="61"/>
                    <a:pt x="225" y="54"/>
                    <a:pt x="225" y="44"/>
                  </a:cubicBezTo>
                  <a:cubicBezTo>
                    <a:pt x="225" y="37"/>
                    <a:pt x="224" y="27"/>
                    <a:pt x="216" y="27"/>
                  </a:cubicBezTo>
                  <a:cubicBezTo>
                    <a:pt x="209" y="27"/>
                    <a:pt x="206" y="36"/>
                    <a:pt x="206" y="44"/>
                  </a:cubicBezTo>
                  <a:cubicBezTo>
                    <a:pt x="206" y="52"/>
                    <a:pt x="209" y="61"/>
                    <a:pt x="216" y="61"/>
                  </a:cubicBezTo>
                  <a:close/>
                  <a:moveTo>
                    <a:pt x="275" y="66"/>
                  </a:moveTo>
                  <a:cubicBezTo>
                    <a:pt x="271" y="67"/>
                    <a:pt x="269" y="68"/>
                    <a:pt x="264" y="68"/>
                  </a:cubicBezTo>
                  <a:cubicBezTo>
                    <a:pt x="250" y="68"/>
                    <a:pt x="241" y="60"/>
                    <a:pt x="241" y="42"/>
                  </a:cubicBezTo>
                  <a:cubicBezTo>
                    <a:pt x="241" y="22"/>
                    <a:pt x="254" y="20"/>
                    <a:pt x="260" y="20"/>
                  </a:cubicBezTo>
                  <a:cubicBezTo>
                    <a:pt x="271" y="20"/>
                    <a:pt x="276" y="28"/>
                    <a:pt x="276" y="38"/>
                  </a:cubicBezTo>
                  <a:cubicBezTo>
                    <a:pt x="276" y="41"/>
                    <a:pt x="276" y="41"/>
                    <a:pt x="276" y="41"/>
                  </a:cubicBezTo>
                  <a:cubicBezTo>
                    <a:pt x="250" y="41"/>
                    <a:pt x="250" y="41"/>
                    <a:pt x="250" y="41"/>
                  </a:cubicBezTo>
                  <a:cubicBezTo>
                    <a:pt x="250" y="49"/>
                    <a:pt x="254" y="61"/>
                    <a:pt x="266" y="61"/>
                  </a:cubicBezTo>
                  <a:cubicBezTo>
                    <a:pt x="270" y="61"/>
                    <a:pt x="273" y="60"/>
                    <a:pt x="275" y="60"/>
                  </a:cubicBezTo>
                  <a:lnTo>
                    <a:pt x="275" y="66"/>
                  </a:lnTo>
                  <a:close/>
                  <a:moveTo>
                    <a:pt x="268" y="35"/>
                  </a:moveTo>
                  <a:cubicBezTo>
                    <a:pt x="268" y="32"/>
                    <a:pt x="266" y="27"/>
                    <a:pt x="259" y="27"/>
                  </a:cubicBezTo>
                  <a:cubicBezTo>
                    <a:pt x="252" y="27"/>
                    <a:pt x="250" y="33"/>
                    <a:pt x="250" y="35"/>
                  </a:cubicBezTo>
                  <a:lnTo>
                    <a:pt x="268" y="35"/>
                  </a:lnTo>
                  <a:close/>
                  <a:moveTo>
                    <a:pt x="284" y="21"/>
                  </a:moveTo>
                  <a:cubicBezTo>
                    <a:pt x="293" y="21"/>
                    <a:pt x="293" y="21"/>
                    <a:pt x="293" y="21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3" y="30"/>
                    <a:pt x="293" y="30"/>
                    <a:pt x="293" y="30"/>
                  </a:cubicBezTo>
                  <a:cubicBezTo>
                    <a:pt x="295" y="27"/>
                    <a:pt x="298" y="20"/>
                    <a:pt x="307" y="20"/>
                  </a:cubicBezTo>
                  <a:cubicBezTo>
                    <a:pt x="307" y="29"/>
                    <a:pt x="307" y="29"/>
                    <a:pt x="307" y="29"/>
                  </a:cubicBezTo>
                  <a:cubicBezTo>
                    <a:pt x="300" y="29"/>
                    <a:pt x="293" y="33"/>
                    <a:pt x="293" y="47"/>
                  </a:cubicBezTo>
                  <a:cubicBezTo>
                    <a:pt x="293" y="67"/>
                    <a:pt x="293" y="67"/>
                    <a:pt x="293" y="67"/>
                  </a:cubicBezTo>
                  <a:cubicBezTo>
                    <a:pt x="284" y="67"/>
                    <a:pt x="284" y="67"/>
                    <a:pt x="284" y="67"/>
                  </a:cubicBezTo>
                  <a:lnTo>
                    <a:pt x="284" y="21"/>
                  </a:lnTo>
                  <a:close/>
                  <a:moveTo>
                    <a:pt x="321" y="28"/>
                  </a:moveTo>
                  <a:cubicBezTo>
                    <a:pt x="313" y="28"/>
                    <a:pt x="313" y="28"/>
                    <a:pt x="313" y="28"/>
                  </a:cubicBezTo>
                  <a:cubicBezTo>
                    <a:pt x="313" y="21"/>
                    <a:pt x="313" y="21"/>
                    <a:pt x="313" y="21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321" y="16"/>
                    <a:pt x="321" y="16"/>
                    <a:pt x="321" y="16"/>
                  </a:cubicBezTo>
                  <a:cubicBezTo>
                    <a:pt x="321" y="5"/>
                    <a:pt x="327" y="0"/>
                    <a:pt x="339" y="0"/>
                  </a:cubicBezTo>
                  <a:cubicBezTo>
                    <a:pt x="342" y="0"/>
                    <a:pt x="345" y="0"/>
                    <a:pt x="348" y="0"/>
                  </a:cubicBezTo>
                  <a:cubicBezTo>
                    <a:pt x="348" y="8"/>
                    <a:pt x="348" y="8"/>
                    <a:pt x="348" y="8"/>
                  </a:cubicBezTo>
                  <a:cubicBezTo>
                    <a:pt x="345" y="7"/>
                    <a:pt x="343" y="6"/>
                    <a:pt x="339" y="6"/>
                  </a:cubicBezTo>
                  <a:cubicBezTo>
                    <a:pt x="332" y="6"/>
                    <a:pt x="330" y="12"/>
                    <a:pt x="330" y="16"/>
                  </a:cubicBezTo>
                  <a:cubicBezTo>
                    <a:pt x="330" y="21"/>
                    <a:pt x="330" y="21"/>
                    <a:pt x="330" y="21"/>
                  </a:cubicBezTo>
                  <a:cubicBezTo>
                    <a:pt x="343" y="21"/>
                    <a:pt x="343" y="21"/>
                    <a:pt x="343" y="21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30" y="28"/>
                    <a:pt x="330" y="28"/>
                    <a:pt x="330" y="28"/>
                  </a:cubicBezTo>
                  <a:cubicBezTo>
                    <a:pt x="330" y="67"/>
                    <a:pt x="330" y="67"/>
                    <a:pt x="330" y="67"/>
                  </a:cubicBezTo>
                  <a:cubicBezTo>
                    <a:pt x="321" y="67"/>
                    <a:pt x="321" y="67"/>
                    <a:pt x="321" y="67"/>
                  </a:cubicBezTo>
                  <a:lnTo>
                    <a:pt x="321" y="28"/>
                  </a:lnTo>
                  <a:close/>
                  <a:moveTo>
                    <a:pt x="347" y="44"/>
                  </a:moveTo>
                  <a:cubicBezTo>
                    <a:pt x="347" y="29"/>
                    <a:pt x="353" y="20"/>
                    <a:pt x="367" y="20"/>
                  </a:cubicBezTo>
                  <a:cubicBezTo>
                    <a:pt x="381" y="20"/>
                    <a:pt x="387" y="29"/>
                    <a:pt x="387" y="44"/>
                  </a:cubicBezTo>
                  <a:cubicBezTo>
                    <a:pt x="387" y="58"/>
                    <a:pt x="381" y="68"/>
                    <a:pt x="367" y="68"/>
                  </a:cubicBezTo>
                  <a:cubicBezTo>
                    <a:pt x="353" y="68"/>
                    <a:pt x="347" y="58"/>
                    <a:pt x="347" y="44"/>
                  </a:cubicBezTo>
                  <a:close/>
                  <a:moveTo>
                    <a:pt x="367" y="61"/>
                  </a:moveTo>
                  <a:cubicBezTo>
                    <a:pt x="376" y="61"/>
                    <a:pt x="378" y="51"/>
                    <a:pt x="378" y="44"/>
                  </a:cubicBezTo>
                  <a:cubicBezTo>
                    <a:pt x="378" y="37"/>
                    <a:pt x="376" y="27"/>
                    <a:pt x="367" y="27"/>
                  </a:cubicBezTo>
                  <a:cubicBezTo>
                    <a:pt x="358" y="27"/>
                    <a:pt x="356" y="37"/>
                    <a:pt x="356" y="44"/>
                  </a:cubicBezTo>
                  <a:cubicBezTo>
                    <a:pt x="356" y="51"/>
                    <a:pt x="358" y="61"/>
                    <a:pt x="367" y="61"/>
                  </a:cubicBezTo>
                  <a:close/>
                  <a:moveTo>
                    <a:pt x="396" y="21"/>
                  </a:moveTo>
                  <a:cubicBezTo>
                    <a:pt x="405" y="21"/>
                    <a:pt x="405" y="21"/>
                    <a:pt x="405" y="21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5" y="30"/>
                    <a:pt x="405" y="30"/>
                    <a:pt x="405" y="30"/>
                  </a:cubicBezTo>
                  <a:cubicBezTo>
                    <a:pt x="406" y="27"/>
                    <a:pt x="410" y="20"/>
                    <a:pt x="419" y="20"/>
                  </a:cubicBezTo>
                  <a:cubicBezTo>
                    <a:pt x="419" y="29"/>
                    <a:pt x="419" y="29"/>
                    <a:pt x="419" y="29"/>
                  </a:cubicBezTo>
                  <a:cubicBezTo>
                    <a:pt x="411" y="29"/>
                    <a:pt x="405" y="33"/>
                    <a:pt x="405" y="47"/>
                  </a:cubicBezTo>
                  <a:cubicBezTo>
                    <a:pt x="405" y="67"/>
                    <a:pt x="405" y="67"/>
                    <a:pt x="405" y="67"/>
                  </a:cubicBezTo>
                  <a:cubicBezTo>
                    <a:pt x="396" y="67"/>
                    <a:pt x="396" y="67"/>
                    <a:pt x="396" y="67"/>
                  </a:cubicBezTo>
                  <a:lnTo>
                    <a:pt x="396" y="21"/>
                  </a:lnTo>
                  <a:close/>
                  <a:moveTo>
                    <a:pt x="426" y="21"/>
                  </a:moveTo>
                  <a:cubicBezTo>
                    <a:pt x="435" y="21"/>
                    <a:pt x="435" y="21"/>
                    <a:pt x="435" y="21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5" y="30"/>
                    <a:pt x="435" y="30"/>
                    <a:pt x="435" y="30"/>
                  </a:cubicBezTo>
                  <a:cubicBezTo>
                    <a:pt x="436" y="27"/>
                    <a:pt x="439" y="20"/>
                    <a:pt x="448" y="20"/>
                  </a:cubicBezTo>
                  <a:cubicBezTo>
                    <a:pt x="456" y="20"/>
                    <a:pt x="458" y="26"/>
                    <a:pt x="459" y="30"/>
                  </a:cubicBezTo>
                  <a:cubicBezTo>
                    <a:pt x="459" y="30"/>
                    <a:pt x="459" y="30"/>
                    <a:pt x="459" y="30"/>
                  </a:cubicBezTo>
                  <a:cubicBezTo>
                    <a:pt x="461" y="26"/>
                    <a:pt x="465" y="20"/>
                    <a:pt x="472" y="20"/>
                  </a:cubicBezTo>
                  <a:cubicBezTo>
                    <a:pt x="483" y="20"/>
                    <a:pt x="485" y="29"/>
                    <a:pt x="485" y="35"/>
                  </a:cubicBezTo>
                  <a:cubicBezTo>
                    <a:pt x="485" y="67"/>
                    <a:pt x="485" y="67"/>
                    <a:pt x="485" y="67"/>
                  </a:cubicBezTo>
                  <a:cubicBezTo>
                    <a:pt x="476" y="67"/>
                    <a:pt x="476" y="67"/>
                    <a:pt x="476" y="67"/>
                  </a:cubicBezTo>
                  <a:cubicBezTo>
                    <a:pt x="476" y="42"/>
                    <a:pt x="476" y="42"/>
                    <a:pt x="476" y="42"/>
                  </a:cubicBezTo>
                  <a:cubicBezTo>
                    <a:pt x="476" y="33"/>
                    <a:pt x="476" y="29"/>
                    <a:pt x="470" y="29"/>
                  </a:cubicBezTo>
                  <a:cubicBezTo>
                    <a:pt x="464" y="29"/>
                    <a:pt x="460" y="37"/>
                    <a:pt x="460" y="45"/>
                  </a:cubicBezTo>
                  <a:cubicBezTo>
                    <a:pt x="460" y="67"/>
                    <a:pt x="460" y="67"/>
                    <a:pt x="460" y="67"/>
                  </a:cubicBezTo>
                  <a:cubicBezTo>
                    <a:pt x="451" y="67"/>
                    <a:pt x="451" y="67"/>
                    <a:pt x="451" y="67"/>
                  </a:cubicBezTo>
                  <a:cubicBezTo>
                    <a:pt x="451" y="42"/>
                    <a:pt x="451" y="42"/>
                    <a:pt x="451" y="42"/>
                  </a:cubicBezTo>
                  <a:cubicBezTo>
                    <a:pt x="451" y="33"/>
                    <a:pt x="451" y="29"/>
                    <a:pt x="445" y="29"/>
                  </a:cubicBezTo>
                  <a:cubicBezTo>
                    <a:pt x="439" y="29"/>
                    <a:pt x="435" y="38"/>
                    <a:pt x="435" y="47"/>
                  </a:cubicBezTo>
                  <a:cubicBezTo>
                    <a:pt x="435" y="67"/>
                    <a:pt x="435" y="67"/>
                    <a:pt x="435" y="67"/>
                  </a:cubicBezTo>
                  <a:cubicBezTo>
                    <a:pt x="426" y="67"/>
                    <a:pt x="426" y="67"/>
                    <a:pt x="426" y="67"/>
                  </a:cubicBezTo>
                  <a:lnTo>
                    <a:pt x="426" y="21"/>
                  </a:lnTo>
                  <a:close/>
                  <a:moveTo>
                    <a:pt x="518" y="61"/>
                  </a:moveTo>
                  <a:cubicBezTo>
                    <a:pt x="518" y="61"/>
                    <a:pt x="518" y="61"/>
                    <a:pt x="518" y="61"/>
                  </a:cubicBezTo>
                  <a:cubicBezTo>
                    <a:pt x="517" y="64"/>
                    <a:pt x="513" y="68"/>
                    <a:pt x="506" y="68"/>
                  </a:cubicBezTo>
                  <a:cubicBezTo>
                    <a:pt x="498" y="68"/>
                    <a:pt x="493" y="63"/>
                    <a:pt x="493" y="56"/>
                  </a:cubicBezTo>
                  <a:cubicBezTo>
                    <a:pt x="493" y="43"/>
                    <a:pt x="507" y="41"/>
                    <a:pt x="518" y="41"/>
                  </a:cubicBezTo>
                  <a:cubicBezTo>
                    <a:pt x="518" y="33"/>
                    <a:pt x="518" y="33"/>
                    <a:pt x="518" y="33"/>
                  </a:cubicBezTo>
                  <a:cubicBezTo>
                    <a:pt x="518" y="28"/>
                    <a:pt x="515" y="27"/>
                    <a:pt x="511" y="27"/>
                  </a:cubicBezTo>
                  <a:cubicBezTo>
                    <a:pt x="506" y="27"/>
                    <a:pt x="504" y="30"/>
                    <a:pt x="504" y="34"/>
                  </a:cubicBezTo>
                  <a:cubicBezTo>
                    <a:pt x="495" y="34"/>
                    <a:pt x="495" y="34"/>
                    <a:pt x="495" y="34"/>
                  </a:cubicBezTo>
                  <a:cubicBezTo>
                    <a:pt x="495" y="26"/>
                    <a:pt x="499" y="20"/>
                    <a:pt x="512" y="20"/>
                  </a:cubicBezTo>
                  <a:cubicBezTo>
                    <a:pt x="527" y="20"/>
                    <a:pt x="527" y="31"/>
                    <a:pt x="527" y="35"/>
                  </a:cubicBezTo>
                  <a:cubicBezTo>
                    <a:pt x="527" y="67"/>
                    <a:pt x="527" y="67"/>
                    <a:pt x="527" y="67"/>
                  </a:cubicBezTo>
                  <a:cubicBezTo>
                    <a:pt x="518" y="67"/>
                    <a:pt x="518" y="67"/>
                    <a:pt x="518" y="67"/>
                  </a:cubicBezTo>
                  <a:lnTo>
                    <a:pt x="518" y="61"/>
                  </a:lnTo>
                  <a:close/>
                  <a:moveTo>
                    <a:pt x="517" y="46"/>
                  </a:moveTo>
                  <a:cubicBezTo>
                    <a:pt x="510" y="46"/>
                    <a:pt x="503" y="49"/>
                    <a:pt x="503" y="55"/>
                  </a:cubicBezTo>
                  <a:cubicBezTo>
                    <a:pt x="503" y="59"/>
                    <a:pt x="505" y="61"/>
                    <a:pt x="508" y="61"/>
                  </a:cubicBezTo>
                  <a:cubicBezTo>
                    <a:pt x="514" y="61"/>
                    <a:pt x="518" y="54"/>
                    <a:pt x="518" y="49"/>
                  </a:cubicBezTo>
                  <a:cubicBezTo>
                    <a:pt x="518" y="46"/>
                    <a:pt x="518" y="46"/>
                    <a:pt x="518" y="46"/>
                  </a:cubicBezTo>
                  <a:lnTo>
                    <a:pt x="517" y="46"/>
                  </a:lnTo>
                  <a:close/>
                  <a:moveTo>
                    <a:pt x="538" y="21"/>
                  </a:moveTo>
                  <a:cubicBezTo>
                    <a:pt x="547" y="21"/>
                    <a:pt x="547" y="21"/>
                    <a:pt x="547" y="2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7" y="31"/>
                    <a:pt x="547" y="31"/>
                    <a:pt x="547" y="31"/>
                  </a:cubicBezTo>
                  <a:cubicBezTo>
                    <a:pt x="549" y="27"/>
                    <a:pt x="552" y="20"/>
                    <a:pt x="562" y="20"/>
                  </a:cubicBezTo>
                  <a:cubicBezTo>
                    <a:pt x="572" y="20"/>
                    <a:pt x="574" y="29"/>
                    <a:pt x="574" y="35"/>
                  </a:cubicBezTo>
                  <a:cubicBezTo>
                    <a:pt x="574" y="67"/>
                    <a:pt x="574" y="67"/>
                    <a:pt x="574" y="67"/>
                  </a:cubicBezTo>
                  <a:cubicBezTo>
                    <a:pt x="565" y="67"/>
                    <a:pt x="565" y="67"/>
                    <a:pt x="565" y="67"/>
                  </a:cubicBezTo>
                  <a:cubicBezTo>
                    <a:pt x="565" y="42"/>
                    <a:pt x="565" y="42"/>
                    <a:pt x="565" y="42"/>
                  </a:cubicBezTo>
                  <a:cubicBezTo>
                    <a:pt x="565" y="33"/>
                    <a:pt x="565" y="29"/>
                    <a:pt x="559" y="29"/>
                  </a:cubicBezTo>
                  <a:cubicBezTo>
                    <a:pt x="552" y="29"/>
                    <a:pt x="547" y="38"/>
                    <a:pt x="547" y="47"/>
                  </a:cubicBezTo>
                  <a:cubicBezTo>
                    <a:pt x="547" y="67"/>
                    <a:pt x="547" y="67"/>
                    <a:pt x="547" y="67"/>
                  </a:cubicBezTo>
                  <a:cubicBezTo>
                    <a:pt x="538" y="67"/>
                    <a:pt x="538" y="67"/>
                    <a:pt x="538" y="67"/>
                  </a:cubicBezTo>
                  <a:lnTo>
                    <a:pt x="538" y="21"/>
                  </a:lnTo>
                  <a:close/>
                  <a:moveTo>
                    <a:pt x="618" y="66"/>
                  </a:moveTo>
                  <a:cubicBezTo>
                    <a:pt x="614" y="67"/>
                    <a:pt x="610" y="68"/>
                    <a:pt x="605" y="68"/>
                  </a:cubicBezTo>
                  <a:cubicBezTo>
                    <a:pt x="588" y="68"/>
                    <a:pt x="583" y="54"/>
                    <a:pt x="583" y="42"/>
                  </a:cubicBezTo>
                  <a:cubicBezTo>
                    <a:pt x="583" y="30"/>
                    <a:pt x="589" y="20"/>
                    <a:pt x="602" y="20"/>
                  </a:cubicBezTo>
                  <a:cubicBezTo>
                    <a:pt x="615" y="20"/>
                    <a:pt x="619" y="29"/>
                    <a:pt x="619" y="36"/>
                  </a:cubicBezTo>
                  <a:cubicBezTo>
                    <a:pt x="609" y="36"/>
                    <a:pt x="609" y="36"/>
                    <a:pt x="609" y="36"/>
                  </a:cubicBezTo>
                  <a:cubicBezTo>
                    <a:pt x="609" y="33"/>
                    <a:pt x="608" y="27"/>
                    <a:pt x="602" y="27"/>
                  </a:cubicBezTo>
                  <a:cubicBezTo>
                    <a:pt x="596" y="27"/>
                    <a:pt x="592" y="32"/>
                    <a:pt x="592" y="41"/>
                  </a:cubicBezTo>
                  <a:cubicBezTo>
                    <a:pt x="592" y="50"/>
                    <a:pt x="596" y="61"/>
                    <a:pt x="610" y="61"/>
                  </a:cubicBezTo>
                  <a:cubicBezTo>
                    <a:pt x="613" y="61"/>
                    <a:pt x="615" y="61"/>
                    <a:pt x="618" y="60"/>
                  </a:cubicBezTo>
                  <a:lnTo>
                    <a:pt x="618" y="66"/>
                  </a:lnTo>
                  <a:close/>
                  <a:moveTo>
                    <a:pt x="659" y="66"/>
                  </a:moveTo>
                  <a:cubicBezTo>
                    <a:pt x="655" y="67"/>
                    <a:pt x="652" y="68"/>
                    <a:pt x="647" y="68"/>
                  </a:cubicBezTo>
                  <a:cubicBezTo>
                    <a:pt x="634" y="68"/>
                    <a:pt x="625" y="60"/>
                    <a:pt x="625" y="42"/>
                  </a:cubicBezTo>
                  <a:cubicBezTo>
                    <a:pt x="625" y="22"/>
                    <a:pt x="638" y="20"/>
                    <a:pt x="643" y="20"/>
                  </a:cubicBezTo>
                  <a:cubicBezTo>
                    <a:pt x="654" y="20"/>
                    <a:pt x="660" y="28"/>
                    <a:pt x="660" y="38"/>
                  </a:cubicBezTo>
                  <a:cubicBezTo>
                    <a:pt x="660" y="41"/>
                    <a:pt x="660" y="41"/>
                    <a:pt x="660" y="41"/>
                  </a:cubicBezTo>
                  <a:cubicBezTo>
                    <a:pt x="633" y="41"/>
                    <a:pt x="633" y="41"/>
                    <a:pt x="633" y="41"/>
                  </a:cubicBezTo>
                  <a:cubicBezTo>
                    <a:pt x="633" y="49"/>
                    <a:pt x="638" y="61"/>
                    <a:pt x="650" y="61"/>
                  </a:cubicBezTo>
                  <a:cubicBezTo>
                    <a:pt x="654" y="61"/>
                    <a:pt x="657" y="60"/>
                    <a:pt x="659" y="60"/>
                  </a:cubicBezTo>
                  <a:lnTo>
                    <a:pt x="659" y="66"/>
                  </a:lnTo>
                  <a:close/>
                  <a:moveTo>
                    <a:pt x="651" y="35"/>
                  </a:moveTo>
                  <a:cubicBezTo>
                    <a:pt x="651" y="32"/>
                    <a:pt x="650" y="27"/>
                    <a:pt x="643" y="27"/>
                  </a:cubicBezTo>
                  <a:cubicBezTo>
                    <a:pt x="636" y="27"/>
                    <a:pt x="634" y="33"/>
                    <a:pt x="634" y="35"/>
                  </a:cubicBezTo>
                  <a:lnTo>
                    <a:pt x="651" y="35"/>
                  </a:lnTo>
                  <a:close/>
                  <a:moveTo>
                    <a:pt x="669" y="54"/>
                  </a:moveTo>
                  <a:cubicBezTo>
                    <a:pt x="683" y="54"/>
                    <a:pt x="683" y="54"/>
                    <a:pt x="683" y="54"/>
                  </a:cubicBezTo>
                  <a:cubicBezTo>
                    <a:pt x="683" y="67"/>
                    <a:pt x="683" y="67"/>
                    <a:pt x="683" y="67"/>
                  </a:cubicBezTo>
                  <a:cubicBezTo>
                    <a:pt x="669" y="67"/>
                    <a:pt x="669" y="67"/>
                    <a:pt x="669" y="67"/>
                  </a:cubicBezTo>
                  <a:lnTo>
                    <a:pt x="669" y="54"/>
                  </a:lnTo>
                  <a:close/>
                  <a:moveTo>
                    <a:pt x="720" y="1"/>
                  </a:moveTo>
                  <a:cubicBezTo>
                    <a:pt x="737" y="1"/>
                    <a:pt x="737" y="1"/>
                    <a:pt x="737" y="1"/>
                  </a:cubicBezTo>
                  <a:cubicBezTo>
                    <a:pt x="757" y="1"/>
                    <a:pt x="765" y="12"/>
                    <a:pt x="765" y="33"/>
                  </a:cubicBezTo>
                  <a:cubicBezTo>
                    <a:pt x="765" y="61"/>
                    <a:pt x="752" y="67"/>
                    <a:pt x="737" y="67"/>
                  </a:cubicBezTo>
                  <a:cubicBezTo>
                    <a:pt x="720" y="67"/>
                    <a:pt x="720" y="67"/>
                    <a:pt x="720" y="67"/>
                  </a:cubicBezTo>
                  <a:lnTo>
                    <a:pt x="720" y="1"/>
                  </a:lnTo>
                  <a:close/>
                  <a:moveTo>
                    <a:pt x="730" y="59"/>
                  </a:moveTo>
                  <a:cubicBezTo>
                    <a:pt x="735" y="59"/>
                    <a:pt x="735" y="59"/>
                    <a:pt x="735" y="59"/>
                  </a:cubicBezTo>
                  <a:cubicBezTo>
                    <a:pt x="747" y="59"/>
                    <a:pt x="754" y="55"/>
                    <a:pt x="754" y="34"/>
                  </a:cubicBezTo>
                  <a:cubicBezTo>
                    <a:pt x="754" y="13"/>
                    <a:pt x="747" y="8"/>
                    <a:pt x="735" y="8"/>
                  </a:cubicBezTo>
                  <a:cubicBezTo>
                    <a:pt x="730" y="8"/>
                    <a:pt x="730" y="8"/>
                    <a:pt x="730" y="8"/>
                  </a:cubicBezTo>
                  <a:lnTo>
                    <a:pt x="730" y="59"/>
                  </a:lnTo>
                  <a:close/>
                  <a:moveTo>
                    <a:pt x="806" y="66"/>
                  </a:moveTo>
                  <a:cubicBezTo>
                    <a:pt x="802" y="67"/>
                    <a:pt x="800" y="68"/>
                    <a:pt x="795" y="68"/>
                  </a:cubicBezTo>
                  <a:cubicBezTo>
                    <a:pt x="781" y="68"/>
                    <a:pt x="772" y="60"/>
                    <a:pt x="772" y="42"/>
                  </a:cubicBezTo>
                  <a:cubicBezTo>
                    <a:pt x="772" y="22"/>
                    <a:pt x="785" y="20"/>
                    <a:pt x="791" y="20"/>
                  </a:cubicBezTo>
                  <a:cubicBezTo>
                    <a:pt x="802" y="20"/>
                    <a:pt x="807" y="28"/>
                    <a:pt x="807" y="38"/>
                  </a:cubicBezTo>
                  <a:cubicBezTo>
                    <a:pt x="807" y="41"/>
                    <a:pt x="807" y="41"/>
                    <a:pt x="807" y="41"/>
                  </a:cubicBezTo>
                  <a:cubicBezTo>
                    <a:pt x="781" y="41"/>
                    <a:pt x="781" y="41"/>
                    <a:pt x="781" y="41"/>
                  </a:cubicBezTo>
                  <a:cubicBezTo>
                    <a:pt x="781" y="49"/>
                    <a:pt x="785" y="61"/>
                    <a:pt x="797" y="61"/>
                  </a:cubicBezTo>
                  <a:cubicBezTo>
                    <a:pt x="801" y="61"/>
                    <a:pt x="804" y="60"/>
                    <a:pt x="806" y="60"/>
                  </a:cubicBezTo>
                  <a:lnTo>
                    <a:pt x="806" y="66"/>
                  </a:lnTo>
                  <a:close/>
                  <a:moveTo>
                    <a:pt x="799" y="35"/>
                  </a:moveTo>
                  <a:cubicBezTo>
                    <a:pt x="799" y="32"/>
                    <a:pt x="797" y="27"/>
                    <a:pt x="790" y="27"/>
                  </a:cubicBezTo>
                  <a:cubicBezTo>
                    <a:pt x="783" y="27"/>
                    <a:pt x="781" y="33"/>
                    <a:pt x="781" y="35"/>
                  </a:cubicBezTo>
                  <a:lnTo>
                    <a:pt x="799" y="35"/>
                  </a:lnTo>
                  <a:close/>
                  <a:moveTo>
                    <a:pt x="816" y="1"/>
                  </a:moveTo>
                  <a:cubicBezTo>
                    <a:pt x="825" y="1"/>
                    <a:pt x="825" y="1"/>
                    <a:pt x="825" y="1"/>
                  </a:cubicBezTo>
                  <a:cubicBezTo>
                    <a:pt x="825" y="67"/>
                    <a:pt x="825" y="67"/>
                    <a:pt x="825" y="67"/>
                  </a:cubicBezTo>
                  <a:cubicBezTo>
                    <a:pt x="816" y="67"/>
                    <a:pt x="816" y="67"/>
                    <a:pt x="816" y="67"/>
                  </a:cubicBezTo>
                  <a:lnTo>
                    <a:pt x="816" y="1"/>
                  </a:lnTo>
                  <a:close/>
                  <a:moveTo>
                    <a:pt x="836" y="1"/>
                  </a:moveTo>
                  <a:cubicBezTo>
                    <a:pt x="847" y="1"/>
                    <a:pt x="847" y="1"/>
                    <a:pt x="847" y="1"/>
                  </a:cubicBezTo>
                  <a:cubicBezTo>
                    <a:pt x="847" y="10"/>
                    <a:pt x="847" y="10"/>
                    <a:pt x="847" y="10"/>
                  </a:cubicBezTo>
                  <a:cubicBezTo>
                    <a:pt x="836" y="10"/>
                    <a:pt x="836" y="10"/>
                    <a:pt x="836" y="10"/>
                  </a:cubicBezTo>
                  <a:lnTo>
                    <a:pt x="836" y="1"/>
                  </a:lnTo>
                  <a:close/>
                  <a:moveTo>
                    <a:pt x="837" y="21"/>
                  </a:moveTo>
                  <a:cubicBezTo>
                    <a:pt x="846" y="21"/>
                    <a:pt x="846" y="21"/>
                    <a:pt x="846" y="21"/>
                  </a:cubicBezTo>
                  <a:cubicBezTo>
                    <a:pt x="846" y="67"/>
                    <a:pt x="846" y="67"/>
                    <a:pt x="846" y="67"/>
                  </a:cubicBezTo>
                  <a:cubicBezTo>
                    <a:pt x="837" y="67"/>
                    <a:pt x="837" y="67"/>
                    <a:pt x="837" y="67"/>
                  </a:cubicBezTo>
                  <a:lnTo>
                    <a:pt x="837" y="21"/>
                  </a:lnTo>
                  <a:close/>
                  <a:moveTo>
                    <a:pt x="852" y="21"/>
                  </a:moveTo>
                  <a:cubicBezTo>
                    <a:pt x="862" y="21"/>
                    <a:pt x="862" y="21"/>
                    <a:pt x="862" y="21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74" y="54"/>
                    <a:pt x="874" y="54"/>
                    <a:pt x="874" y="54"/>
                  </a:cubicBezTo>
                  <a:cubicBezTo>
                    <a:pt x="885" y="21"/>
                    <a:pt x="885" y="21"/>
                    <a:pt x="885" y="21"/>
                  </a:cubicBezTo>
                  <a:cubicBezTo>
                    <a:pt x="894" y="21"/>
                    <a:pt x="894" y="21"/>
                    <a:pt x="894" y="21"/>
                  </a:cubicBezTo>
                  <a:cubicBezTo>
                    <a:pt x="878" y="67"/>
                    <a:pt x="878" y="67"/>
                    <a:pt x="878" y="67"/>
                  </a:cubicBezTo>
                  <a:cubicBezTo>
                    <a:pt x="870" y="67"/>
                    <a:pt x="870" y="67"/>
                    <a:pt x="870" y="67"/>
                  </a:cubicBezTo>
                  <a:lnTo>
                    <a:pt x="852" y="21"/>
                  </a:lnTo>
                  <a:close/>
                  <a:moveTo>
                    <a:pt x="931" y="66"/>
                  </a:moveTo>
                  <a:cubicBezTo>
                    <a:pt x="927" y="67"/>
                    <a:pt x="924" y="68"/>
                    <a:pt x="919" y="68"/>
                  </a:cubicBezTo>
                  <a:cubicBezTo>
                    <a:pt x="905" y="68"/>
                    <a:pt x="897" y="60"/>
                    <a:pt x="897" y="42"/>
                  </a:cubicBezTo>
                  <a:cubicBezTo>
                    <a:pt x="897" y="22"/>
                    <a:pt x="909" y="20"/>
                    <a:pt x="915" y="20"/>
                  </a:cubicBezTo>
                  <a:cubicBezTo>
                    <a:pt x="926" y="20"/>
                    <a:pt x="932" y="28"/>
                    <a:pt x="932" y="38"/>
                  </a:cubicBezTo>
                  <a:cubicBezTo>
                    <a:pt x="932" y="41"/>
                    <a:pt x="932" y="41"/>
                    <a:pt x="932" y="41"/>
                  </a:cubicBezTo>
                  <a:cubicBezTo>
                    <a:pt x="905" y="41"/>
                    <a:pt x="905" y="41"/>
                    <a:pt x="905" y="41"/>
                  </a:cubicBezTo>
                  <a:cubicBezTo>
                    <a:pt x="905" y="49"/>
                    <a:pt x="909" y="61"/>
                    <a:pt x="922" y="61"/>
                  </a:cubicBezTo>
                  <a:cubicBezTo>
                    <a:pt x="926" y="61"/>
                    <a:pt x="929" y="60"/>
                    <a:pt x="931" y="60"/>
                  </a:cubicBezTo>
                  <a:lnTo>
                    <a:pt x="931" y="66"/>
                  </a:lnTo>
                  <a:close/>
                  <a:moveTo>
                    <a:pt x="923" y="35"/>
                  </a:moveTo>
                  <a:cubicBezTo>
                    <a:pt x="923" y="32"/>
                    <a:pt x="921" y="27"/>
                    <a:pt x="915" y="27"/>
                  </a:cubicBezTo>
                  <a:cubicBezTo>
                    <a:pt x="908" y="27"/>
                    <a:pt x="906" y="33"/>
                    <a:pt x="906" y="35"/>
                  </a:cubicBezTo>
                  <a:lnTo>
                    <a:pt x="923" y="35"/>
                  </a:lnTo>
                  <a:close/>
                  <a:moveTo>
                    <a:pt x="940" y="21"/>
                  </a:moveTo>
                  <a:cubicBezTo>
                    <a:pt x="949" y="21"/>
                    <a:pt x="949" y="21"/>
                    <a:pt x="949" y="21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49" y="30"/>
                    <a:pt x="949" y="30"/>
                    <a:pt x="949" y="30"/>
                  </a:cubicBezTo>
                  <a:cubicBezTo>
                    <a:pt x="950" y="27"/>
                    <a:pt x="954" y="20"/>
                    <a:pt x="963" y="20"/>
                  </a:cubicBezTo>
                  <a:cubicBezTo>
                    <a:pt x="963" y="29"/>
                    <a:pt x="963" y="29"/>
                    <a:pt x="963" y="29"/>
                  </a:cubicBezTo>
                  <a:cubicBezTo>
                    <a:pt x="955" y="29"/>
                    <a:pt x="949" y="33"/>
                    <a:pt x="949" y="47"/>
                  </a:cubicBezTo>
                  <a:cubicBezTo>
                    <a:pt x="949" y="67"/>
                    <a:pt x="949" y="67"/>
                    <a:pt x="949" y="67"/>
                  </a:cubicBezTo>
                  <a:cubicBezTo>
                    <a:pt x="940" y="67"/>
                    <a:pt x="940" y="67"/>
                    <a:pt x="940" y="67"/>
                  </a:cubicBezTo>
                  <a:lnTo>
                    <a:pt x="940" y="21"/>
                  </a:lnTo>
                  <a:close/>
                  <a:moveTo>
                    <a:pt x="1001" y="66"/>
                  </a:moveTo>
                  <a:cubicBezTo>
                    <a:pt x="998" y="67"/>
                    <a:pt x="995" y="68"/>
                    <a:pt x="990" y="68"/>
                  </a:cubicBezTo>
                  <a:cubicBezTo>
                    <a:pt x="976" y="68"/>
                    <a:pt x="967" y="60"/>
                    <a:pt x="967" y="42"/>
                  </a:cubicBezTo>
                  <a:cubicBezTo>
                    <a:pt x="967" y="22"/>
                    <a:pt x="980" y="20"/>
                    <a:pt x="986" y="20"/>
                  </a:cubicBezTo>
                  <a:cubicBezTo>
                    <a:pt x="997" y="20"/>
                    <a:pt x="1002" y="28"/>
                    <a:pt x="1002" y="38"/>
                  </a:cubicBezTo>
                  <a:cubicBezTo>
                    <a:pt x="1002" y="41"/>
                    <a:pt x="1002" y="41"/>
                    <a:pt x="1002" y="41"/>
                  </a:cubicBezTo>
                  <a:cubicBezTo>
                    <a:pt x="976" y="41"/>
                    <a:pt x="976" y="41"/>
                    <a:pt x="976" y="41"/>
                  </a:cubicBezTo>
                  <a:cubicBezTo>
                    <a:pt x="976" y="49"/>
                    <a:pt x="980" y="61"/>
                    <a:pt x="993" y="61"/>
                  </a:cubicBezTo>
                  <a:cubicBezTo>
                    <a:pt x="997" y="61"/>
                    <a:pt x="999" y="60"/>
                    <a:pt x="1001" y="60"/>
                  </a:cubicBezTo>
                  <a:lnTo>
                    <a:pt x="1001" y="66"/>
                  </a:lnTo>
                  <a:close/>
                  <a:moveTo>
                    <a:pt x="994" y="35"/>
                  </a:moveTo>
                  <a:cubicBezTo>
                    <a:pt x="994" y="32"/>
                    <a:pt x="992" y="27"/>
                    <a:pt x="985" y="27"/>
                  </a:cubicBezTo>
                  <a:cubicBezTo>
                    <a:pt x="978" y="27"/>
                    <a:pt x="976" y="33"/>
                    <a:pt x="976" y="35"/>
                  </a:cubicBezTo>
                  <a:lnTo>
                    <a:pt x="994" y="35"/>
                  </a:lnTo>
                  <a:close/>
                  <a:moveTo>
                    <a:pt x="1037" y="60"/>
                  </a:moveTo>
                  <a:cubicBezTo>
                    <a:pt x="1037" y="60"/>
                    <a:pt x="1037" y="60"/>
                    <a:pt x="1037" y="60"/>
                  </a:cubicBezTo>
                  <a:cubicBezTo>
                    <a:pt x="1036" y="62"/>
                    <a:pt x="1032" y="68"/>
                    <a:pt x="1024" y="68"/>
                  </a:cubicBezTo>
                  <a:cubicBezTo>
                    <a:pt x="1013" y="68"/>
                    <a:pt x="1009" y="58"/>
                    <a:pt x="1009" y="45"/>
                  </a:cubicBezTo>
                  <a:cubicBezTo>
                    <a:pt x="1009" y="30"/>
                    <a:pt x="1014" y="20"/>
                    <a:pt x="1025" y="20"/>
                  </a:cubicBezTo>
                  <a:cubicBezTo>
                    <a:pt x="1032" y="20"/>
                    <a:pt x="1036" y="25"/>
                    <a:pt x="1037" y="27"/>
                  </a:cubicBezTo>
                  <a:cubicBezTo>
                    <a:pt x="1037" y="27"/>
                    <a:pt x="1037" y="27"/>
                    <a:pt x="1037" y="27"/>
                  </a:cubicBezTo>
                  <a:cubicBezTo>
                    <a:pt x="1037" y="1"/>
                    <a:pt x="1037" y="1"/>
                    <a:pt x="1037" y="1"/>
                  </a:cubicBezTo>
                  <a:cubicBezTo>
                    <a:pt x="1046" y="1"/>
                    <a:pt x="1046" y="1"/>
                    <a:pt x="1046" y="1"/>
                  </a:cubicBezTo>
                  <a:cubicBezTo>
                    <a:pt x="1046" y="67"/>
                    <a:pt x="1046" y="67"/>
                    <a:pt x="1046" y="67"/>
                  </a:cubicBezTo>
                  <a:cubicBezTo>
                    <a:pt x="1037" y="67"/>
                    <a:pt x="1037" y="67"/>
                    <a:pt x="1037" y="67"/>
                  </a:cubicBezTo>
                  <a:lnTo>
                    <a:pt x="1037" y="60"/>
                  </a:lnTo>
                  <a:close/>
                  <a:moveTo>
                    <a:pt x="1027" y="61"/>
                  </a:moveTo>
                  <a:cubicBezTo>
                    <a:pt x="1034" y="61"/>
                    <a:pt x="1037" y="51"/>
                    <a:pt x="1037" y="44"/>
                  </a:cubicBezTo>
                  <a:cubicBezTo>
                    <a:pt x="1037" y="36"/>
                    <a:pt x="1035" y="27"/>
                    <a:pt x="1027" y="27"/>
                  </a:cubicBezTo>
                  <a:cubicBezTo>
                    <a:pt x="1020" y="27"/>
                    <a:pt x="1018" y="34"/>
                    <a:pt x="1018" y="44"/>
                  </a:cubicBezTo>
                  <a:cubicBezTo>
                    <a:pt x="1018" y="51"/>
                    <a:pt x="1019" y="61"/>
                    <a:pt x="1027" y="61"/>
                  </a:cubicBezTo>
                  <a:close/>
                  <a:moveTo>
                    <a:pt x="1056" y="54"/>
                  </a:moveTo>
                  <a:cubicBezTo>
                    <a:pt x="1070" y="54"/>
                    <a:pt x="1070" y="54"/>
                    <a:pt x="1070" y="54"/>
                  </a:cubicBezTo>
                  <a:cubicBezTo>
                    <a:pt x="1070" y="67"/>
                    <a:pt x="1070" y="67"/>
                    <a:pt x="1070" y="67"/>
                  </a:cubicBezTo>
                  <a:cubicBezTo>
                    <a:pt x="1056" y="67"/>
                    <a:pt x="1056" y="67"/>
                    <a:pt x="1056" y="67"/>
                  </a:cubicBezTo>
                  <a:lnTo>
                    <a:pt x="1056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85800" fontAlgn="base">
                <a:spcBef>
                  <a:spcPct val="0"/>
                </a:spcBef>
                <a:spcAft>
                  <a:spcPct val="0"/>
                </a:spcAft>
              </a:pPr>
              <a:endParaRPr lang="en-AU" sz="1350" dirty="0">
                <a:solidFill>
                  <a:srgbClr val="000000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3233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5600"/>
            <a:ext cx="8232775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5614" y="1182600"/>
            <a:ext cx="8232775" cy="368573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434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6516"/>
            <a:ext cx="4010114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55525" y="1183516"/>
            <a:ext cx="4010114" cy="3686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679950" y="886516"/>
            <a:ext cx="4008438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4679950" y="1183516"/>
            <a:ext cx="4008438" cy="3686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6105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6516"/>
            <a:ext cx="8232775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55614" y="1183516"/>
            <a:ext cx="4010025" cy="3686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4679950" y="1183516"/>
            <a:ext cx="4008438" cy="36861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1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5614" y="896400"/>
            <a:ext cx="8232775" cy="39697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70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419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55614" y="896400"/>
            <a:ext cx="4010025" cy="396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4679951" y="896400"/>
            <a:ext cx="4008437" cy="396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93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6516"/>
            <a:ext cx="8232775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294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284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6" y="4931569"/>
            <a:ext cx="548033" cy="96441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675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5614" y="4931569"/>
            <a:ext cx="4060825" cy="96441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675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dirty="0" smtClean="0">
                <a:solidFill>
                  <a:srgbClr val="666666"/>
                </a:solidFill>
              </a:rPr>
              <a:t>Copyright © 2014 Accenture  All rights reserved.</a:t>
            </a:r>
            <a:endParaRPr dirty="0">
              <a:solidFill>
                <a:srgbClr val="666666"/>
              </a:solidFill>
            </a:endParaRPr>
          </a:p>
        </p:txBody>
      </p:sp>
      <p:grpSp>
        <p:nvGrpSpPr>
          <p:cNvPr id="6" name="Group 5" hidden="1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8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6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8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6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1278439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69773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 and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5600"/>
            <a:ext cx="8232775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455614" y="1182600"/>
            <a:ext cx="8232775" cy="36857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41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lumn Text slide with Heading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6516"/>
            <a:ext cx="4010114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55525" y="1183516"/>
            <a:ext cx="4010114" cy="3686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679950" y="886516"/>
            <a:ext cx="4008438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7"/>
          <p:cNvSpPr>
            <a:spLocks noGrp="1"/>
          </p:cNvSpPr>
          <p:nvPr>
            <p:ph sz="quarter" idx="17"/>
          </p:nvPr>
        </p:nvSpPr>
        <p:spPr>
          <a:xfrm>
            <a:off x="4679950" y="1183516"/>
            <a:ext cx="4008438" cy="3686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90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lumn Text slide with Head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6516"/>
            <a:ext cx="8232775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7"/>
          <p:cNvSpPr>
            <a:spLocks noGrp="1"/>
          </p:cNvSpPr>
          <p:nvPr>
            <p:ph sz="quarter" idx="11"/>
          </p:nvPr>
        </p:nvSpPr>
        <p:spPr>
          <a:xfrm>
            <a:off x="455614" y="1183516"/>
            <a:ext cx="4010025" cy="3686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7"/>
          </p:nvPr>
        </p:nvSpPr>
        <p:spPr>
          <a:xfrm>
            <a:off x="4679950" y="1183516"/>
            <a:ext cx="4008438" cy="36861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5381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55614" y="896400"/>
            <a:ext cx="8232775" cy="39697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0090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Two Column Tex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6"/>
          </p:nvPr>
        </p:nvSpPr>
        <p:spPr>
          <a:xfrm>
            <a:off x="455614" y="896400"/>
            <a:ext cx="4010025" cy="396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7"/>
          </p:nvPr>
        </p:nvSpPr>
        <p:spPr>
          <a:xfrm>
            <a:off x="4679951" y="896400"/>
            <a:ext cx="4008437" cy="3969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718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455614" y="886516"/>
            <a:ext cx="8232775" cy="297000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500">
                <a:solidFill>
                  <a:schemeClr val="accent1"/>
                </a:solidFill>
                <a:latin typeface="+mj-lt"/>
              </a:defRPr>
            </a:lvl1pPr>
            <a:lvl2pPr>
              <a:defRPr sz="1950"/>
            </a:lvl2pPr>
            <a:lvl3pPr>
              <a:defRPr sz="1800"/>
            </a:lvl3pPr>
            <a:lvl4pPr>
              <a:defRPr sz="1650"/>
            </a:lvl4pPr>
            <a:lvl5pPr>
              <a:defRPr sz="15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5488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014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3515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6" y="4931569"/>
            <a:ext cx="548033" cy="96441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5614" y="4931569"/>
            <a:ext cx="4060825" cy="96441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675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  <p:grpSp>
        <p:nvGrpSpPr>
          <p:cNvPr id="6" name="Group 5" hidden="1"/>
          <p:cNvGrpSpPr/>
          <p:nvPr userDrawn="1"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455613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6883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28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2364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07088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016625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518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626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0" y="38893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0" y="1055688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0" y="1162050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0" y="1278439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0" y="34274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0" y="389096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0" y="649287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0" y="6575425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0" y="6704013"/>
              <a:ext cx="9144000" cy="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45720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737600" y="0"/>
              <a:ext cx="0" cy="6858000"/>
            </a:xfrm>
            <a:prstGeom prst="line">
              <a:avLst/>
            </a:prstGeom>
            <a:ln w="6350">
              <a:solidFill>
                <a:srgbClr val="CBCCCC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53749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561810"/>
            <a:ext cx="8232775" cy="871119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6" y="4931569"/>
            <a:ext cx="548033" cy="96441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5614" y="4931569"/>
            <a:ext cx="4060825" cy="96441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675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290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1 - 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561810"/>
            <a:ext cx="8232775" cy="871119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5614" y="1433512"/>
            <a:ext cx="8232775" cy="33587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6" y="4931569"/>
            <a:ext cx="548033" cy="96441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5614" y="4931569"/>
            <a:ext cx="4060825" cy="96441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675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296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561600"/>
            <a:ext cx="8232775" cy="871119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6" y="4931569"/>
            <a:ext cx="548033" cy="96441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5614" y="4931569"/>
            <a:ext cx="4060825" cy="96441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675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566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2 - Sub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5614" y="561600"/>
            <a:ext cx="8232775" cy="871119"/>
          </a:xfrm>
          <a:prstGeom prst="rect">
            <a:avLst/>
          </a:prstGeom>
        </p:spPr>
        <p:txBody>
          <a:bodyPr lIns="0" tIns="0" anchor="b" anchorCtr="0">
            <a:noAutofit/>
          </a:bodyPr>
          <a:lstStyle>
            <a:lvl1pPr algn="l">
              <a:lnSpc>
                <a:spcPct val="100000"/>
              </a:lnSpc>
              <a:defRPr sz="2700" b="0" spc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 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55614" y="1432323"/>
            <a:ext cx="8232775" cy="33599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6" y="4931569"/>
            <a:ext cx="548033" cy="96441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675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0CBDC3A-D49F-4631-A8C7-55D59B33E5FA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5614" y="4931569"/>
            <a:ext cx="4060825" cy="96441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675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dirty="0" smtClean="0">
                <a:solidFill>
                  <a:srgbClr val="FFFFFF"/>
                </a:solidFill>
              </a:rPr>
              <a:t>Copyright © 2014 Accenture  All rights reserved.</a:t>
            </a:r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78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kt 12" hidden="1"/>
          <p:cNvGraphicFramePr>
            <a:graphicFrameLocks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47675" y="0"/>
            <a:ext cx="8229600" cy="798394"/>
          </a:xfrm>
          <a:prstGeom prst="rect">
            <a:avLst/>
          </a:prstGeom>
        </p:spPr>
        <p:txBody>
          <a:bodyPr lIns="0" bIns="0" anchor="b" anchorCtr="0"/>
          <a:lstStyle>
            <a:lvl1pPr>
              <a:lnSpc>
                <a:spcPts val="1950"/>
              </a:lnSpc>
              <a:defRPr sz="1800" b="1" spc="0" baseline="0">
                <a:solidFill>
                  <a:srgbClr val="557799"/>
                </a:solidFill>
              </a:defRPr>
            </a:lvl1pPr>
          </a:lstStyle>
          <a:p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8055" y="890080"/>
            <a:ext cx="8229600" cy="339887"/>
          </a:xfrm>
          <a:prstGeom prst="rect">
            <a:avLst/>
          </a:prstGeom>
        </p:spPr>
        <p:txBody>
          <a:bodyPr wrap="square" lIns="0" tIns="107999" rIns="0" bIns="72000" anchor="t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500" b="0" i="0" kern="1200" spc="0" baseline="0">
                <a:solidFill>
                  <a:schemeClr val="accent2"/>
                </a:solidFill>
                <a:latin typeface="Arial"/>
              </a:defRPr>
            </a:lvl1pPr>
            <a:lvl2pPr marL="0" indent="173831">
              <a:lnSpc>
                <a:spcPct val="100000"/>
              </a:lnSpc>
              <a:spcBef>
                <a:spcPts val="750"/>
              </a:spcBef>
              <a:buFont typeface="Arial" charset="0"/>
              <a:buChar char="•"/>
              <a:defRPr sz="1350" spc="0" baseline="0">
                <a:solidFill>
                  <a:schemeClr val="tx1"/>
                </a:solidFill>
              </a:defRPr>
            </a:lvl2pPr>
            <a:lvl3pPr marL="263129" indent="-132160">
              <a:lnSpc>
                <a:spcPct val="100000"/>
              </a:lnSpc>
              <a:spcBef>
                <a:spcPts val="750"/>
              </a:spcBef>
              <a:defRPr sz="1350" spc="0" baseline="0">
                <a:solidFill>
                  <a:schemeClr val="tx1"/>
                </a:solidFill>
              </a:defRPr>
            </a:lvl3pPr>
            <a:lvl4pPr marL="400050" indent="-133350">
              <a:lnSpc>
                <a:spcPct val="100000"/>
              </a:lnSpc>
              <a:spcBef>
                <a:spcPts val="750"/>
              </a:spcBef>
              <a:defRPr sz="1350" spc="0" baseline="0">
                <a:solidFill>
                  <a:schemeClr val="tx1"/>
                </a:solidFill>
              </a:defRPr>
            </a:lvl4pPr>
            <a:lvl5pPr marL="542925" indent="-142875">
              <a:lnSpc>
                <a:spcPct val="100000"/>
              </a:lnSpc>
              <a:spcBef>
                <a:spcPts val="750"/>
              </a:spcBef>
              <a:buFont typeface="Lucida Grande"/>
              <a:buChar char="–"/>
              <a:defRPr sz="1350" spc="0" baseline="0">
                <a:solidFill>
                  <a:schemeClr val="tx1"/>
                </a:solidFill>
              </a:defRPr>
            </a:lvl5pPr>
          </a:lstStyle>
          <a:p>
            <a:pPr marL="0" lvl="0" indent="0" algn="l" rtl="0" eaLnBrk="1" fontAlgn="base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448055" y="1229967"/>
            <a:ext cx="8229600" cy="3699236"/>
          </a:xfrm>
          <a:prstGeom prst="rect">
            <a:avLst/>
          </a:prstGeom>
        </p:spPr>
        <p:txBody>
          <a:bodyPr wrap="square" lIns="0" tIns="72000" rIns="0" bIns="0" anchor="t" anchorCtr="0">
            <a:noAutofit/>
          </a:bodyPr>
          <a:lstStyle>
            <a:lvl1pPr marL="257175" indent="-257175" algn="l" rtl="0" eaLnBrk="1" fontAlgn="base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Font typeface="Arial" charset="0"/>
              <a:buNone/>
              <a:defRPr lang="de-DE" sz="1200" kern="1200" spc="0" baseline="0" dirty="0" smtClean="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1pPr>
            <a:lvl2pPr marL="135000" indent="-135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de-DE" sz="1200" kern="1200" spc="0" baseline="0" dirty="0" smtClean="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2pPr>
            <a:lvl3pPr marL="270272" indent="-13454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de-DE" sz="1200" kern="1200" spc="0" baseline="0" dirty="0" smtClean="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3pPr>
            <a:lvl4pPr marL="406004" indent="-13454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de-DE" sz="1200" kern="1200" spc="0" baseline="0" dirty="0" smtClean="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4pPr>
            <a:lvl5pPr marL="534591" indent="-134541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defRPr lang="en-US" sz="1200" kern="1200" spc="0" baseline="0" dirty="0">
                <a:solidFill>
                  <a:schemeClr val="tx1"/>
                </a:solidFill>
                <a:latin typeface="Arial" pitchFamily="34" charset="0"/>
                <a:ea typeface="Arial" pitchFamily="-105" charset="-52"/>
                <a:cs typeface="Arial" pitchFamily="34" charset="0"/>
              </a:defRPr>
            </a:lvl5pPr>
          </a:lstStyle>
          <a:p>
            <a:pPr marL="0" lvl="0" indent="-257175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cxnSp>
        <p:nvCxnSpPr>
          <p:cNvPr id="29" name="Straight Connector 9"/>
          <p:cNvCxnSpPr>
            <a:cxnSpLocks noChangeShapeType="1"/>
          </p:cNvCxnSpPr>
          <p:nvPr userDrawn="1"/>
        </p:nvCxnSpPr>
        <p:spPr bwMode="auto">
          <a:xfrm>
            <a:off x="452438" y="890080"/>
            <a:ext cx="86915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41081" y="4876038"/>
            <a:ext cx="536575" cy="184546"/>
          </a:xfrm>
          <a:prstGeom prst="rect">
            <a:avLst/>
          </a:prstGeom>
        </p:spPr>
        <p:txBody>
          <a:bodyPr wrap="square" lIns="0" tIns="45719" rIns="0" bIns="45719" anchor="ctr" anchorCtr="0">
            <a:noAutofit/>
          </a:bodyPr>
          <a:lstStyle>
            <a:lvl1pPr marL="0" indent="0" algn="r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675" b="0" i="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76EE58EC-91B6-47AE-993B-68F350CA46E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Footer Placeholder 8"/>
          <p:cNvSpPr txBox="1">
            <a:spLocks/>
          </p:cNvSpPr>
          <p:nvPr userDrawn="1"/>
        </p:nvSpPr>
        <p:spPr>
          <a:xfrm>
            <a:off x="363752" y="4926807"/>
            <a:ext cx="5869341" cy="1702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defTabSz="685800">
              <a:defRPr/>
            </a:pPr>
            <a:r>
              <a:rPr lang="en-GB" sz="675" dirty="0" smtClean="0">
                <a:solidFill>
                  <a:srgbClr val="000000"/>
                </a:solidFill>
              </a:rPr>
              <a:t>Copyright © 2014 Accenture. All rights reserved. Strictly confidential. </a:t>
            </a:r>
            <a:endParaRPr lang="en-GB" sz="675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2563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128658"/>
            <a:ext cx="8243888" cy="651272"/>
          </a:xfrm>
        </p:spPr>
        <p:txBody>
          <a:bodyPr>
            <a:noAutofit/>
          </a:bodyPr>
          <a:lstStyle>
            <a:lvl1pPr>
              <a:defRPr sz="1800"/>
            </a:lvl1pPr>
          </a:lstStyle>
          <a:p>
            <a:r>
              <a:rPr lang="en-US" dirty="0" smtClean="0"/>
              <a:t>Slide title: can span two lines of the slide </a:t>
            </a:r>
            <a:br>
              <a:rPr lang="en-US" dirty="0" smtClean="0"/>
            </a:br>
            <a:r>
              <a:rPr lang="en-US" dirty="0" smtClean="0"/>
              <a:t>and uses this font color (24pt)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7103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 Slide Option 2"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kt 1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itel 17"/>
          <p:cNvSpPr>
            <a:spLocks noGrp="1"/>
          </p:cNvSpPr>
          <p:nvPr>
            <p:ph type="title"/>
          </p:nvPr>
        </p:nvSpPr>
        <p:spPr>
          <a:xfrm>
            <a:off x="468314" y="1082278"/>
            <a:ext cx="8207375" cy="992981"/>
          </a:xfrm>
        </p:spPr>
        <p:txBody>
          <a:bodyPr wrap="square" lIns="0" tIns="0" rIns="0" bIns="72000" anchor="t" anchorCtr="0"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None/>
              <a:defRPr sz="2700" b="1" i="0">
                <a:solidFill>
                  <a:schemeClr val="accent1"/>
                </a:solidFill>
                <a:latin typeface="Arial"/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2997379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3_Title Slide_Black_Top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kt 43" hidden="1"/>
          <p:cNvGraphicFramePr>
            <a:graphicFrameLocks/>
          </p:cNvGraphicFramePr>
          <p:nvPr userDrawn="1">
            <p:custDataLst>
              <p:tags r:id="rId2"/>
            </p:custDataLst>
          </p:nvPr>
        </p:nvGraphicFramePr>
        <p:xfrm>
          <a:off x="0" y="0"/>
          <a:ext cx="158750" cy="119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think-cell Slide" r:id="rId6" imgW="0" imgH="0" progId="">
                  <p:embed/>
                </p:oleObj>
              </mc:Choice>
              <mc:Fallback>
                <p:oleObj name="think-cell Slide" r:id="rId6" imgW="0" imgH="0" progId="">
                  <p:embed/>
                  <p:pic>
                    <p:nvPicPr>
                      <p:cNvPr id="0" name="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19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 descr="Acc_Strategy_StratLine_Wht_RGB.png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35" y="4680157"/>
            <a:ext cx="3521326" cy="179004"/>
          </a:xfrm>
          <a:prstGeom prst="rect">
            <a:avLst/>
          </a:prstGeom>
        </p:spPr>
      </p:pic>
      <p:grpSp>
        <p:nvGrpSpPr>
          <p:cNvPr id="10" name="Group 7"/>
          <p:cNvGrpSpPr/>
          <p:nvPr userDrawn="1"/>
        </p:nvGrpSpPr>
        <p:grpSpPr>
          <a:xfrm>
            <a:off x="6425148" y="1839202"/>
            <a:ext cx="2306397" cy="1545330"/>
            <a:chOff x="5701703" y="682760"/>
            <a:chExt cx="3074395" cy="2060440"/>
          </a:xfrm>
        </p:grpSpPr>
        <p:sp>
          <p:nvSpPr>
            <p:cNvPr id="14" name="Freeform 8"/>
            <p:cNvSpPr/>
            <p:nvPr/>
          </p:nvSpPr>
          <p:spPr>
            <a:xfrm>
              <a:off x="6164291" y="682760"/>
              <a:ext cx="2013677" cy="2060440"/>
            </a:xfrm>
            <a:custGeom>
              <a:avLst/>
              <a:gdLst>
                <a:gd name="connsiteX0" fmla="*/ 0 w 4457700"/>
                <a:gd name="connsiteY0" fmla="*/ 0 h 4552950"/>
                <a:gd name="connsiteX1" fmla="*/ 4457700 w 4457700"/>
                <a:gd name="connsiteY1" fmla="*/ 1828800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24037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57700"/>
                <a:gd name="connsiteY0" fmla="*/ 0 h 4552950"/>
                <a:gd name="connsiteX1" fmla="*/ 4457700 w 4457700"/>
                <a:gd name="connsiteY1" fmla="*/ 1816893 h 4552950"/>
                <a:gd name="connsiteX2" fmla="*/ 4457700 w 4457700"/>
                <a:gd name="connsiteY2" fmla="*/ 2743200 h 4552950"/>
                <a:gd name="connsiteX3" fmla="*/ 0 w 4457700"/>
                <a:gd name="connsiteY3" fmla="*/ 4552950 h 4552950"/>
                <a:gd name="connsiteX4" fmla="*/ 0 w 4457700"/>
                <a:gd name="connsiteY4" fmla="*/ 3543300 h 4552950"/>
                <a:gd name="connsiteX5" fmla="*/ 3282950 w 4457700"/>
                <a:gd name="connsiteY5" fmla="*/ 2286000 h 4552950"/>
                <a:gd name="connsiteX6" fmla="*/ 0 w 4457700"/>
                <a:gd name="connsiteY6" fmla="*/ 1016000 h 4552950"/>
                <a:gd name="connsiteX7" fmla="*/ 0 w 4457700"/>
                <a:gd name="connsiteY7" fmla="*/ 0 h 4552950"/>
                <a:gd name="connsiteX0" fmla="*/ 0 w 4462462"/>
                <a:gd name="connsiteY0" fmla="*/ 0 h 4552950"/>
                <a:gd name="connsiteX1" fmla="*/ 4462462 w 4462462"/>
                <a:gd name="connsiteY1" fmla="*/ 1819275 h 4552950"/>
                <a:gd name="connsiteX2" fmla="*/ 4457700 w 4462462"/>
                <a:gd name="connsiteY2" fmla="*/ 2743200 h 4552950"/>
                <a:gd name="connsiteX3" fmla="*/ 0 w 4462462"/>
                <a:gd name="connsiteY3" fmla="*/ 4552950 h 4552950"/>
                <a:gd name="connsiteX4" fmla="*/ 0 w 4462462"/>
                <a:gd name="connsiteY4" fmla="*/ 3543300 h 4552950"/>
                <a:gd name="connsiteX5" fmla="*/ 3282950 w 4462462"/>
                <a:gd name="connsiteY5" fmla="*/ 2286000 h 4552950"/>
                <a:gd name="connsiteX6" fmla="*/ 0 w 4462462"/>
                <a:gd name="connsiteY6" fmla="*/ 1016000 h 4552950"/>
                <a:gd name="connsiteX7" fmla="*/ 0 w 4462462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52950"/>
                <a:gd name="connsiteX1" fmla="*/ 4462462 w 4462921"/>
                <a:gd name="connsiteY1" fmla="*/ 1819275 h 4552950"/>
                <a:gd name="connsiteX2" fmla="*/ 4462463 w 4462921"/>
                <a:gd name="connsiteY2" fmla="*/ 2747962 h 4552950"/>
                <a:gd name="connsiteX3" fmla="*/ 0 w 4462921"/>
                <a:gd name="connsiteY3" fmla="*/ 4552950 h 4552950"/>
                <a:gd name="connsiteX4" fmla="*/ 0 w 4462921"/>
                <a:gd name="connsiteY4" fmla="*/ 3543300 h 4552950"/>
                <a:gd name="connsiteX5" fmla="*/ 3282950 w 4462921"/>
                <a:gd name="connsiteY5" fmla="*/ 2286000 h 4552950"/>
                <a:gd name="connsiteX6" fmla="*/ 0 w 4462921"/>
                <a:gd name="connsiteY6" fmla="*/ 1016000 h 4552950"/>
                <a:gd name="connsiteX7" fmla="*/ 0 w 4462921"/>
                <a:gd name="connsiteY7" fmla="*/ 0 h 4552950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82950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60094"/>
                <a:gd name="connsiteX1" fmla="*/ 4462462 w 4462921"/>
                <a:gd name="connsiteY1" fmla="*/ 1819275 h 4560094"/>
                <a:gd name="connsiteX2" fmla="*/ 4462463 w 4462921"/>
                <a:gd name="connsiteY2" fmla="*/ 2747962 h 4560094"/>
                <a:gd name="connsiteX3" fmla="*/ 2381 w 4462921"/>
                <a:gd name="connsiteY3" fmla="*/ 4560094 h 4560094"/>
                <a:gd name="connsiteX4" fmla="*/ 0 w 4462921"/>
                <a:gd name="connsiteY4" fmla="*/ 3543300 h 4560094"/>
                <a:gd name="connsiteX5" fmla="*/ 3275807 w 4462921"/>
                <a:gd name="connsiteY5" fmla="*/ 2286000 h 4560094"/>
                <a:gd name="connsiteX6" fmla="*/ 0 w 4462921"/>
                <a:gd name="connsiteY6" fmla="*/ 1016000 h 4560094"/>
                <a:gd name="connsiteX7" fmla="*/ 0 w 4462921"/>
                <a:gd name="connsiteY7" fmla="*/ 0 h 4560094"/>
                <a:gd name="connsiteX0" fmla="*/ 0 w 4462921"/>
                <a:gd name="connsiteY0" fmla="*/ 0 h 4557713"/>
                <a:gd name="connsiteX1" fmla="*/ 4462462 w 4462921"/>
                <a:gd name="connsiteY1" fmla="*/ 1819275 h 4557713"/>
                <a:gd name="connsiteX2" fmla="*/ 4462463 w 4462921"/>
                <a:gd name="connsiteY2" fmla="*/ 2747962 h 4557713"/>
                <a:gd name="connsiteX3" fmla="*/ 2381 w 4462921"/>
                <a:gd name="connsiteY3" fmla="*/ 4557713 h 4557713"/>
                <a:gd name="connsiteX4" fmla="*/ 0 w 4462921"/>
                <a:gd name="connsiteY4" fmla="*/ 3543300 h 4557713"/>
                <a:gd name="connsiteX5" fmla="*/ 3275807 w 4462921"/>
                <a:gd name="connsiteY5" fmla="*/ 2286000 h 4557713"/>
                <a:gd name="connsiteX6" fmla="*/ 0 w 4462921"/>
                <a:gd name="connsiteY6" fmla="*/ 1016000 h 4557713"/>
                <a:gd name="connsiteX7" fmla="*/ 0 w 4462921"/>
                <a:gd name="connsiteY7" fmla="*/ 0 h 4557713"/>
                <a:gd name="connsiteX0" fmla="*/ 0 w 4462921"/>
                <a:gd name="connsiteY0" fmla="*/ 0 h 4562475"/>
                <a:gd name="connsiteX1" fmla="*/ 4462462 w 4462921"/>
                <a:gd name="connsiteY1" fmla="*/ 1819275 h 4562475"/>
                <a:gd name="connsiteX2" fmla="*/ 4462463 w 4462921"/>
                <a:gd name="connsiteY2" fmla="*/ 2747962 h 4562475"/>
                <a:gd name="connsiteX3" fmla="*/ 2381 w 4462921"/>
                <a:gd name="connsiteY3" fmla="*/ 4562475 h 4562475"/>
                <a:gd name="connsiteX4" fmla="*/ 0 w 4462921"/>
                <a:gd name="connsiteY4" fmla="*/ 3543300 h 4562475"/>
                <a:gd name="connsiteX5" fmla="*/ 3275807 w 4462921"/>
                <a:gd name="connsiteY5" fmla="*/ 2286000 h 4562475"/>
                <a:gd name="connsiteX6" fmla="*/ 0 w 4462921"/>
                <a:gd name="connsiteY6" fmla="*/ 1016000 h 4562475"/>
                <a:gd name="connsiteX7" fmla="*/ 0 w 4462921"/>
                <a:gd name="connsiteY7" fmla="*/ 0 h 4562475"/>
                <a:gd name="connsiteX0" fmla="*/ 2486 w 4465407"/>
                <a:gd name="connsiteY0" fmla="*/ 0 h 4564856"/>
                <a:gd name="connsiteX1" fmla="*/ 4464948 w 4465407"/>
                <a:gd name="connsiteY1" fmla="*/ 1819275 h 4564856"/>
                <a:gd name="connsiteX2" fmla="*/ 4464949 w 4465407"/>
                <a:gd name="connsiteY2" fmla="*/ 2747962 h 4564856"/>
                <a:gd name="connsiteX3" fmla="*/ 105 w 4465407"/>
                <a:gd name="connsiteY3" fmla="*/ 4564856 h 4564856"/>
                <a:gd name="connsiteX4" fmla="*/ 2486 w 4465407"/>
                <a:gd name="connsiteY4" fmla="*/ 3543300 h 4564856"/>
                <a:gd name="connsiteX5" fmla="*/ 3278293 w 4465407"/>
                <a:gd name="connsiteY5" fmla="*/ 2286000 h 4564856"/>
                <a:gd name="connsiteX6" fmla="*/ 2486 w 4465407"/>
                <a:gd name="connsiteY6" fmla="*/ 1016000 h 4564856"/>
                <a:gd name="connsiteX7" fmla="*/ 2486 w 4465407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47962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0343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5531"/>
                <a:gd name="connsiteY0" fmla="*/ 0 h 4564856"/>
                <a:gd name="connsiteX1" fmla="*/ 4465072 w 4465531"/>
                <a:gd name="connsiteY1" fmla="*/ 1819275 h 4564856"/>
                <a:gd name="connsiteX2" fmla="*/ 4465073 w 4465531"/>
                <a:gd name="connsiteY2" fmla="*/ 2755106 h 4564856"/>
                <a:gd name="connsiteX3" fmla="*/ 229 w 4465531"/>
                <a:gd name="connsiteY3" fmla="*/ 4564856 h 4564856"/>
                <a:gd name="connsiteX4" fmla="*/ 228 w 4465531"/>
                <a:gd name="connsiteY4" fmla="*/ 3545681 h 4564856"/>
                <a:gd name="connsiteX5" fmla="*/ 3278417 w 4465531"/>
                <a:gd name="connsiteY5" fmla="*/ 2286000 h 4564856"/>
                <a:gd name="connsiteX6" fmla="*/ 2610 w 4465531"/>
                <a:gd name="connsiteY6" fmla="*/ 1016000 h 4564856"/>
                <a:gd name="connsiteX7" fmla="*/ 2610 w 4465531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16000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8417 w 4467453"/>
                <a:gd name="connsiteY5" fmla="*/ 2286000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7453"/>
                <a:gd name="connsiteY0" fmla="*/ 0 h 4564856"/>
                <a:gd name="connsiteX1" fmla="*/ 4467453 w 4467453"/>
                <a:gd name="connsiteY1" fmla="*/ 1816894 h 4564856"/>
                <a:gd name="connsiteX2" fmla="*/ 4465073 w 4467453"/>
                <a:gd name="connsiteY2" fmla="*/ 2755106 h 4564856"/>
                <a:gd name="connsiteX3" fmla="*/ 229 w 4467453"/>
                <a:gd name="connsiteY3" fmla="*/ 4564856 h 4564856"/>
                <a:gd name="connsiteX4" fmla="*/ 228 w 4467453"/>
                <a:gd name="connsiteY4" fmla="*/ 3545681 h 4564856"/>
                <a:gd name="connsiteX5" fmla="*/ 3271273 w 4467453"/>
                <a:gd name="connsiteY5" fmla="*/ 2288382 h 4564856"/>
                <a:gd name="connsiteX6" fmla="*/ 2610 w 4467453"/>
                <a:gd name="connsiteY6" fmla="*/ 1020763 h 4564856"/>
                <a:gd name="connsiteX7" fmla="*/ 2610 w 4467453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9275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0763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71273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2610 w 4465530"/>
                <a:gd name="connsiteY0" fmla="*/ 0 h 4564856"/>
                <a:gd name="connsiteX1" fmla="*/ 4465071 w 4465530"/>
                <a:gd name="connsiteY1" fmla="*/ 1812131 h 4564856"/>
                <a:gd name="connsiteX2" fmla="*/ 4465073 w 4465530"/>
                <a:gd name="connsiteY2" fmla="*/ 2755106 h 4564856"/>
                <a:gd name="connsiteX3" fmla="*/ 229 w 4465530"/>
                <a:gd name="connsiteY3" fmla="*/ 4564856 h 4564856"/>
                <a:gd name="connsiteX4" fmla="*/ 228 w 4465530"/>
                <a:gd name="connsiteY4" fmla="*/ 3545681 h 4564856"/>
                <a:gd name="connsiteX5" fmla="*/ 3264129 w 4465530"/>
                <a:gd name="connsiteY5" fmla="*/ 2288382 h 4564856"/>
                <a:gd name="connsiteX6" fmla="*/ 2610 w 4465530"/>
                <a:gd name="connsiteY6" fmla="*/ 1023145 h 4564856"/>
                <a:gd name="connsiteX7" fmla="*/ 2610 w 4465530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5066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18079 h 4564856"/>
                <a:gd name="connsiteX7" fmla="*/ 0 w 4467986"/>
                <a:gd name="connsiteY7" fmla="*/ 0 h 4564856"/>
                <a:gd name="connsiteX0" fmla="*/ 0 w 4467986"/>
                <a:gd name="connsiteY0" fmla="*/ 0 h 4564856"/>
                <a:gd name="connsiteX1" fmla="*/ 4467527 w 4467986"/>
                <a:gd name="connsiteY1" fmla="*/ 1812131 h 4564856"/>
                <a:gd name="connsiteX2" fmla="*/ 4467529 w 4467986"/>
                <a:gd name="connsiteY2" fmla="*/ 2755106 h 4564856"/>
                <a:gd name="connsiteX3" fmla="*/ 2685 w 4467986"/>
                <a:gd name="connsiteY3" fmla="*/ 4564856 h 4564856"/>
                <a:gd name="connsiteX4" fmla="*/ 2684 w 4467986"/>
                <a:gd name="connsiteY4" fmla="*/ 3545681 h 4564856"/>
                <a:gd name="connsiteX5" fmla="*/ 3266585 w 4467986"/>
                <a:gd name="connsiteY5" fmla="*/ 2288382 h 4564856"/>
                <a:gd name="connsiteX6" fmla="*/ 2533 w 4467986"/>
                <a:gd name="connsiteY6" fmla="*/ 1023145 h 4564856"/>
                <a:gd name="connsiteX7" fmla="*/ 0 w 4467986"/>
                <a:gd name="connsiteY7" fmla="*/ 0 h 4564856"/>
                <a:gd name="connsiteX0" fmla="*/ 0 w 4467986"/>
                <a:gd name="connsiteY0" fmla="*/ 0 h 4567262"/>
                <a:gd name="connsiteX1" fmla="*/ 4467527 w 4467986"/>
                <a:gd name="connsiteY1" fmla="*/ 1814537 h 4567262"/>
                <a:gd name="connsiteX2" fmla="*/ 4467529 w 4467986"/>
                <a:gd name="connsiteY2" fmla="*/ 2757512 h 4567262"/>
                <a:gd name="connsiteX3" fmla="*/ 2685 w 4467986"/>
                <a:gd name="connsiteY3" fmla="*/ 4567262 h 4567262"/>
                <a:gd name="connsiteX4" fmla="*/ 2684 w 4467986"/>
                <a:gd name="connsiteY4" fmla="*/ 3548087 h 4567262"/>
                <a:gd name="connsiteX5" fmla="*/ 3266585 w 4467986"/>
                <a:gd name="connsiteY5" fmla="*/ 2290788 h 4567262"/>
                <a:gd name="connsiteX6" fmla="*/ 2533 w 4467986"/>
                <a:gd name="connsiteY6" fmla="*/ 1025551 h 4567262"/>
                <a:gd name="connsiteX7" fmla="*/ 0 w 4467986"/>
                <a:gd name="connsiteY7" fmla="*/ 0 h 4567262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50493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64555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  <a:gd name="connsiteX0" fmla="*/ 377 w 4465956"/>
                <a:gd name="connsiteY0" fmla="*/ 0 h 4569668"/>
                <a:gd name="connsiteX1" fmla="*/ 4465497 w 4465956"/>
                <a:gd name="connsiteY1" fmla="*/ 1816943 h 4569668"/>
                <a:gd name="connsiteX2" fmla="*/ 4465499 w 4465956"/>
                <a:gd name="connsiteY2" fmla="*/ 2759918 h 4569668"/>
                <a:gd name="connsiteX3" fmla="*/ 655 w 4465956"/>
                <a:gd name="connsiteY3" fmla="*/ 4569668 h 4569668"/>
                <a:gd name="connsiteX4" fmla="*/ 654 w 4465956"/>
                <a:gd name="connsiteY4" fmla="*/ 3548111 h 4569668"/>
                <a:gd name="connsiteX5" fmla="*/ 3257411 w 4465956"/>
                <a:gd name="connsiteY5" fmla="*/ 2293194 h 4569668"/>
                <a:gd name="connsiteX6" fmla="*/ 503 w 4465956"/>
                <a:gd name="connsiteY6" fmla="*/ 1027957 h 4569668"/>
                <a:gd name="connsiteX7" fmla="*/ 377 w 4465956"/>
                <a:gd name="connsiteY7" fmla="*/ 0 h 4569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5956" h="4569668">
                  <a:moveTo>
                    <a:pt x="377" y="0"/>
                  </a:moveTo>
                  <a:lnTo>
                    <a:pt x="4465497" y="1816943"/>
                  </a:lnTo>
                  <a:cubicBezTo>
                    <a:pt x="4463910" y="2124918"/>
                    <a:pt x="4467086" y="2451943"/>
                    <a:pt x="4465499" y="2759918"/>
                  </a:cubicBezTo>
                  <a:lnTo>
                    <a:pt x="655" y="4569668"/>
                  </a:lnTo>
                  <a:cubicBezTo>
                    <a:pt x="-139" y="4230737"/>
                    <a:pt x="1448" y="3887042"/>
                    <a:pt x="654" y="3548111"/>
                  </a:cubicBezTo>
                  <a:lnTo>
                    <a:pt x="3257411" y="2293194"/>
                  </a:lnTo>
                  <a:lnTo>
                    <a:pt x="503" y="1027957"/>
                  </a:lnTo>
                  <a:cubicBezTo>
                    <a:pt x="-1186" y="686909"/>
                    <a:pt x="2066" y="341048"/>
                    <a:pt x="3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350"/>
            </a:p>
          </p:txBody>
        </p:sp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8" cstate="print">
              <a:lum bright="100000" contras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703" y="1523009"/>
              <a:ext cx="3074395" cy="251999"/>
            </a:xfrm>
            <a:prstGeom prst="rect">
              <a:avLst/>
            </a:prstGeom>
            <a:ln/>
          </p:spPr>
        </p:pic>
      </p:grpSp>
      <p:pic>
        <p:nvPicPr>
          <p:cNvPr id="18" name="Picture 2" descr="C:\Users\dariusz.razniewski\Desktop\Acc_Strategy_GP_Lockup\Acc_Strategy_GP_Lockup_Wht_RGB.pn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75" y="317207"/>
            <a:ext cx="2954320" cy="56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creen Shot 2015-05-21 at 10.17.23 AM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0068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 bwMode="auto">
          <a:xfrm>
            <a:off x="458788" y="1918498"/>
            <a:ext cx="4113212" cy="70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de-DE" sz="2100" i="0" dirty="0">
                <a:solidFill>
                  <a:schemeClr val="bg1"/>
                </a:solidFill>
                <a:latin typeface="Arial"/>
              </a:defRPr>
            </a:lvl1pPr>
          </a:lstStyle>
          <a:p>
            <a:pPr marL="0" lvl="0" indent="0">
              <a:lnSpc>
                <a:spcPct val="100000"/>
              </a:lnSpc>
              <a:buNone/>
            </a:pPr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  <p:custDataLst>
              <p:tags r:id="rId4"/>
            </p:custDataLst>
          </p:nvPr>
        </p:nvSpPr>
        <p:spPr bwMode="auto">
          <a:xfrm>
            <a:off x="461963" y="2625757"/>
            <a:ext cx="4110037" cy="461665"/>
          </a:xfrm>
          <a:prstGeom prst="rect">
            <a:avLst/>
          </a:prstGeom>
          <a:ln w="9525"/>
        </p:spPr>
        <p:txBody>
          <a:bodyPr lIns="0" tIns="0" rIns="0" bIns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lang="de-DE" sz="15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71728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77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1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538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83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246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3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CC420-F05B-AF48-B950-5D742FABAAC2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8F07E-4442-D14B-83FF-7C84CCEF7E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9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614" y="896095"/>
            <a:ext cx="8232775" cy="3973561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5614" y="87154"/>
            <a:ext cx="8232775" cy="752234"/>
          </a:xfrm>
          <a:prstGeom prst="rect">
            <a:avLst/>
          </a:prstGeom>
        </p:spPr>
        <p:txBody>
          <a:bodyPr vert="horz" lIns="0" tIns="45720" rIns="0" bIns="0" rtlCol="0" anchor="b" anchorCtr="0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40356" y="4931569"/>
            <a:ext cx="548033" cy="96441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r">
              <a:defRPr sz="675">
                <a:solidFill>
                  <a:schemeClr val="tx2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fld id="{90CBDC3A-D49F-4631-A8C7-55D59B33E5FA}" type="slidenum">
              <a:rPr lang="en-US" smtClean="0">
                <a:solidFill>
                  <a:srgbClr val="666666"/>
                </a:solidFill>
                <a:cs typeface="Arial" charset="0"/>
              </a:rPr>
              <a:pPr defTabSz="685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666666"/>
              </a:solidFill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5614" y="4931569"/>
            <a:ext cx="4060825" cy="96441"/>
          </a:xfrm>
          <a:prstGeom prst="rect">
            <a:avLst/>
          </a:prstGeom>
          <a:noFill/>
        </p:spPr>
        <p:txBody>
          <a:bodyPr wrap="square" lIns="0" anchor="ctr" anchorCtr="0">
            <a:noAutofit/>
          </a:bodyPr>
          <a:lstStyle>
            <a:lvl1pPr>
              <a:defRPr lang="en-AU" sz="675">
                <a:solidFill>
                  <a:schemeClr val="tx2"/>
                </a:solidFill>
                <a:latin typeface="+mn-lt"/>
              </a:defRPr>
            </a:lvl1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666666"/>
                </a:solidFill>
                <a:cs typeface="Arial" charset="0"/>
              </a:rPr>
              <a:t>Copyright © 2014 Accenture  All rights reserved.</a:t>
            </a:r>
            <a:endParaRPr lang="en-US" dirty="0">
              <a:solidFill>
                <a:srgbClr val="666666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61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buFont typeface="Arial" charset="0"/>
        <a:defRPr lang="en-AU" sz="1725" b="0" kern="1200" spc="0" baseline="0" dirty="0" smtClean="0">
          <a:solidFill>
            <a:schemeClr val="tx1"/>
          </a:solidFill>
          <a:latin typeface="+mj-lt"/>
          <a:ea typeface="Arial" pitchFamily="-105" charset="-52"/>
          <a:cs typeface="Arial" pitchFamily="34" charset="0"/>
        </a:defRPr>
      </a:lvl1pPr>
      <a:lvl2pPr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Font typeface="Arial" charset="0"/>
        <a:defRPr sz="18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2pPr>
      <a:lvl3pPr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Font typeface="Arial" charset="0"/>
        <a:defRPr sz="18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3pPr>
      <a:lvl4pPr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Font typeface="Arial" charset="0"/>
        <a:defRPr sz="18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4pPr>
      <a:lvl5pPr algn="l" rtl="0" eaLnBrk="1" fontAlgn="base" hangingPunct="1">
        <a:lnSpc>
          <a:spcPts val="1950"/>
        </a:lnSpc>
        <a:spcBef>
          <a:spcPct val="0"/>
        </a:spcBef>
        <a:spcAft>
          <a:spcPct val="0"/>
        </a:spcAft>
        <a:buFont typeface="Arial" charset="0"/>
        <a:defRPr sz="180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buFont typeface="Arial" pitchFamily="-105" charset="-52"/>
        <a:defRPr sz="1950">
          <a:solidFill>
            <a:schemeClr val="tx1"/>
          </a:solidFill>
          <a:latin typeface="Arial" pitchFamily="-105" charset="-52"/>
          <a:ea typeface="Arial" pitchFamily="-105" charset="-52"/>
          <a:cs typeface="Arial" pitchFamily="-105" charset="-52"/>
        </a:defRPr>
      </a:lvl9pPr>
    </p:titleStyle>
    <p:bodyStyle>
      <a:lvl1pPr marL="132160" indent="-132160" algn="l" rtl="0" eaLnBrk="1" fontAlgn="base" hangingPunct="1">
        <a:spcBef>
          <a:spcPts val="45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1pPr>
      <a:lvl2pPr marL="271463" indent="-139304" algn="l" rtl="0" eaLnBrk="1" fontAlgn="base" hangingPunct="1">
        <a:spcBef>
          <a:spcPts val="45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2pPr>
      <a:lvl3pPr marL="403622" indent="-132160" algn="l" rtl="0" eaLnBrk="1" fontAlgn="base" hangingPunct="1">
        <a:spcBef>
          <a:spcPts val="45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3pPr>
      <a:lvl4pPr marL="536972" indent="-133350" algn="l" rtl="0" eaLnBrk="1" fontAlgn="base" hangingPunct="1">
        <a:spcBef>
          <a:spcPts val="450"/>
        </a:spcBef>
        <a:spcAft>
          <a:spcPct val="0"/>
        </a:spcAft>
        <a:buFont typeface="Arial" pitchFamily="34" charset="0"/>
        <a:buChar char="–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4pPr>
      <a:lvl5pPr marL="675085" indent="-138113" algn="l" rtl="0" eaLnBrk="1" fontAlgn="base" hangingPunct="1">
        <a:spcBef>
          <a:spcPts val="450"/>
        </a:spcBef>
        <a:spcAft>
          <a:spcPct val="0"/>
        </a:spcAft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Arial" pitchFamily="-105" charset="-52"/>
          <a:cs typeface="Arial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yahoo.com/news/uber-breakneck-growth-company-grows-210007173.html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enturebeat.com/2014/09/08/verizon-plans-to-create-a-sharing-platform-for-virtually-anything-not-just-car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sz="2400" dirty="0"/>
              <a:t>Trends to Value Chains: Circular Economy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1963" y="3036723"/>
            <a:ext cx="4110037" cy="461665"/>
          </a:xfrm>
        </p:spPr>
        <p:txBody>
          <a:bodyPr/>
          <a:lstStyle/>
          <a:p>
            <a:r>
              <a:rPr lang="en-US" dirty="0" err="1" smtClean="0"/>
              <a:t>Conferência</a:t>
            </a:r>
            <a:r>
              <a:rPr lang="en-US" dirty="0" smtClean="0"/>
              <a:t> </a:t>
            </a:r>
            <a:r>
              <a:rPr lang="en-AU" dirty="0"/>
              <a:t>ETHOS 360</a:t>
            </a:r>
            <a:r>
              <a:rPr lang="en-AU" baseline="30000" dirty="0"/>
              <a:t>o</a:t>
            </a:r>
            <a:endParaRPr lang="en-US" dirty="0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8156" y="3732252"/>
            <a:ext cx="27344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54000" tIns="0" rIns="0" bIns="0">
            <a:spAutoFit/>
          </a:bodyPr>
          <a:lstStyle/>
          <a:p>
            <a:pPr defTabSz="685800"/>
            <a:r>
              <a:rPr lang="en-US" sz="1500" b="1" dirty="0">
                <a:solidFill>
                  <a:srgbClr val="FFFFFF"/>
                </a:solidFill>
                <a:cs typeface="Calibri" pitchFamily="34" charset="0"/>
              </a:rPr>
              <a:t>Peter Lacy</a:t>
            </a:r>
          </a:p>
          <a:p>
            <a:pPr defTabSz="685800"/>
            <a:r>
              <a:rPr lang="en-US" sz="1050" dirty="0">
                <a:solidFill>
                  <a:srgbClr val="FFFFFF"/>
                </a:solidFill>
                <a:cs typeface="Calibri" pitchFamily="34" charset="0"/>
              </a:rPr>
              <a:t>Sustainability Global Lead</a:t>
            </a:r>
          </a:p>
          <a:p>
            <a:pPr defTabSz="685800"/>
            <a:r>
              <a:rPr lang="en-US" sz="1050" dirty="0">
                <a:solidFill>
                  <a:srgbClr val="FFFFFF"/>
                </a:solidFill>
                <a:cs typeface="Calibri" pitchFamily="34" charset="0"/>
              </a:rPr>
              <a:t>London, UKI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9" t="11132" r="11146" b="14347"/>
          <a:stretch/>
        </p:blipFill>
        <p:spPr bwMode="auto">
          <a:xfrm>
            <a:off x="536320" y="3726337"/>
            <a:ext cx="513755" cy="546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76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Gotham Medium"/>
                <a:ea typeface="+mj-ea"/>
                <a:cs typeface="+mj-cs"/>
              </a:rPr>
              <a:t>A 4-dimensional view on waste is required to see the real potential</a:t>
            </a:r>
            <a:endParaRPr lang="en-US" sz="105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80" y="1245206"/>
            <a:ext cx="7328931" cy="32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9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Accenture and WEF </a:t>
            </a:r>
            <a:r>
              <a:rPr lang="en-GB" sz="2400" dirty="0" smtClean="0">
                <a:solidFill>
                  <a:srgbClr val="FFFFFF"/>
                </a:solidFill>
                <a:latin typeface="Gotham Medium"/>
                <a:cs typeface="Arial" pitchFamily="34" charset="0"/>
              </a:rPr>
              <a:t>Young Global Leaders </a:t>
            </a:r>
            <a:r>
              <a:rPr lang="en-GB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have studied 120 successful circular pioneers</a:t>
            </a:r>
            <a:endParaRPr lang="en-US" sz="10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grpSp>
        <p:nvGrpSpPr>
          <p:cNvPr id="15" name="Gruppieren 9"/>
          <p:cNvGrpSpPr/>
          <p:nvPr/>
        </p:nvGrpSpPr>
        <p:grpSpPr>
          <a:xfrm>
            <a:off x="1521018" y="3678237"/>
            <a:ext cx="1536190" cy="749812"/>
            <a:chOff x="1055211" y="1268760"/>
            <a:chExt cx="1536190" cy="749812"/>
          </a:xfrm>
        </p:grpSpPr>
        <p:sp>
          <p:nvSpPr>
            <p:cNvPr id="16" name="Textfeld 7"/>
            <p:cNvSpPr txBox="1"/>
            <p:nvPr/>
          </p:nvSpPr>
          <p:spPr>
            <a:xfrm>
              <a:off x="1055211" y="1268760"/>
              <a:ext cx="701080" cy="74981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>
                  <a:solidFill>
                    <a:prstClr val="white"/>
                  </a:solidFill>
                  <a:latin typeface="Arial"/>
                  <a:cs typeface="Arial" charset="0"/>
                </a:rPr>
                <a:t>50</a:t>
              </a:r>
            </a:p>
          </p:txBody>
        </p:sp>
        <p:sp>
          <p:nvSpPr>
            <p:cNvPr id="17" name="Textfeld 8"/>
            <p:cNvSpPr txBox="1"/>
            <p:nvPr/>
          </p:nvSpPr>
          <p:spPr>
            <a:xfrm>
              <a:off x="1691548" y="1412776"/>
              <a:ext cx="899853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/>
                  <a:cs typeface="Arial" charset="0"/>
                </a:rPr>
                <a:t>Executive </a:t>
              </a:r>
              <a:br>
                <a:rPr lang="en-US" sz="1400" dirty="0">
                  <a:solidFill>
                    <a:prstClr val="white"/>
                  </a:solidFill>
                  <a:latin typeface="Arial"/>
                  <a:cs typeface="Arial" charset="0"/>
                </a:rPr>
              </a:br>
              <a:r>
                <a:rPr lang="en-US" sz="1400" dirty="0">
                  <a:solidFill>
                    <a:prstClr val="white"/>
                  </a:solidFill>
                  <a:latin typeface="Arial"/>
                  <a:cs typeface="Arial" charset="0"/>
                </a:rPr>
                <a:t>Interviews</a:t>
              </a:r>
            </a:p>
          </p:txBody>
        </p:sp>
      </p:grpSp>
      <p:grpSp>
        <p:nvGrpSpPr>
          <p:cNvPr id="18" name="Gruppieren 21"/>
          <p:cNvGrpSpPr/>
          <p:nvPr/>
        </p:nvGrpSpPr>
        <p:grpSpPr>
          <a:xfrm>
            <a:off x="1521018" y="1713750"/>
            <a:ext cx="1621150" cy="749812"/>
            <a:chOff x="741022" y="1268760"/>
            <a:chExt cx="1621150" cy="749812"/>
          </a:xfrm>
        </p:grpSpPr>
        <p:sp>
          <p:nvSpPr>
            <p:cNvPr id="19" name="Textfeld 22"/>
            <p:cNvSpPr txBox="1"/>
            <p:nvPr/>
          </p:nvSpPr>
          <p:spPr>
            <a:xfrm>
              <a:off x="741022" y="1268760"/>
              <a:ext cx="1015269" cy="749812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algn="r"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400" dirty="0">
                  <a:solidFill>
                    <a:prstClr val="white"/>
                  </a:solidFill>
                  <a:latin typeface="Arial"/>
                  <a:cs typeface="Arial" charset="0"/>
                </a:rPr>
                <a:t>120</a:t>
              </a:r>
            </a:p>
          </p:txBody>
        </p:sp>
        <p:sp>
          <p:nvSpPr>
            <p:cNvPr id="20" name="Textfeld 23"/>
            <p:cNvSpPr txBox="1"/>
            <p:nvPr/>
          </p:nvSpPr>
          <p:spPr>
            <a:xfrm>
              <a:off x="1691548" y="1412776"/>
              <a:ext cx="670624" cy="503590"/>
            </a:xfrm>
            <a:prstGeom prst="rect">
              <a:avLst/>
            </a:prstGeom>
            <a:noFill/>
          </p:spPr>
          <p:txBody>
            <a:bodyPr wrap="none" lIns="36000" tIns="36000" rIns="36000" bIns="36000" rtlCol="0"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>
                  <a:solidFill>
                    <a:prstClr val="white"/>
                  </a:solidFill>
                  <a:latin typeface="Arial"/>
                  <a:cs typeface="Arial" charset="0"/>
                </a:rPr>
                <a:t>Case</a:t>
              </a:r>
              <a:br>
                <a:rPr lang="en-US" sz="1400" dirty="0">
                  <a:solidFill>
                    <a:prstClr val="white"/>
                  </a:solidFill>
                  <a:latin typeface="Arial"/>
                  <a:cs typeface="Arial" charset="0"/>
                </a:rPr>
              </a:br>
              <a:r>
                <a:rPr lang="en-US" sz="1400" dirty="0">
                  <a:solidFill>
                    <a:prstClr val="white"/>
                  </a:solidFill>
                  <a:latin typeface="Arial"/>
                  <a:cs typeface="Arial" charset="0"/>
                </a:rPr>
                <a:t>Studies</a:t>
              </a:r>
            </a:p>
          </p:txBody>
        </p:sp>
      </p:grpSp>
      <p:sp>
        <p:nvSpPr>
          <p:cNvPr id="21" name="Gleichschenkliges Dreieck 11"/>
          <p:cNvSpPr/>
          <p:nvPr/>
        </p:nvSpPr>
        <p:spPr bwMode="gray">
          <a:xfrm rot="5400000">
            <a:off x="2084529" y="2926882"/>
            <a:ext cx="2714298" cy="288033"/>
          </a:xfrm>
          <a:prstGeom prst="triangle">
            <a:avLst/>
          </a:prstGeom>
          <a:solidFill>
            <a:srgbClr val="FF0000"/>
          </a:solidFill>
          <a:ln w="6350">
            <a:noFill/>
            <a:miter lim="800000"/>
            <a:headEnd/>
            <a:tailEnd/>
          </a:ln>
          <a:effectLst/>
        </p:spPr>
        <p:txBody>
          <a:bodyPr vert="horz" wrap="square" lIns="72000" tIns="72000" rIns="72000" bIns="7200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err="1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1026" name="Picture 2" descr="accen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876"/>
          <a:stretch/>
        </p:blipFill>
        <p:spPr bwMode="auto">
          <a:xfrm>
            <a:off x="452214" y="2370538"/>
            <a:ext cx="1065180" cy="140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435" y="1556885"/>
            <a:ext cx="5104816" cy="89689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709" y="3009412"/>
            <a:ext cx="1879715" cy="1224000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7845" y="3009412"/>
            <a:ext cx="3185680" cy="12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4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Gotham Medium"/>
                <a:ea typeface="+mj-ea"/>
                <a:cs typeface="+mj-cs"/>
              </a:rPr>
              <a:t>In our research we found five circular economy business models</a:t>
            </a:r>
            <a:endParaRPr lang="en-US" sz="9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23" name="Text Placeholder 1"/>
          <p:cNvSpPr txBox="1">
            <a:spLocks/>
          </p:cNvSpPr>
          <p:nvPr/>
        </p:nvSpPr>
        <p:spPr>
          <a:xfrm>
            <a:off x="511924" y="1258982"/>
            <a:ext cx="2304256" cy="32226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rtl="0" eaLnBrk="1" fontAlgn="base" hangingPunct="1">
              <a:spcBef>
                <a:spcPts val="225"/>
              </a:spcBef>
              <a:spcAft>
                <a:spcPts val="225"/>
              </a:spcAft>
              <a:buFont typeface="Arial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2690" indent="-141704" algn="l" rtl="0" eaLnBrk="1" fontAlgn="base" hangingPunct="1">
              <a:spcBef>
                <a:spcPts val="225"/>
              </a:spcBef>
              <a:spcAft>
                <a:spcPts val="225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3676" indent="-130986" algn="l" rtl="0" eaLnBrk="1" fontAlgn="base" hangingPunct="1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4662" indent="-130986" algn="l" rtl="0" eaLnBrk="1" fontAlgn="base" hangingPunct="1">
              <a:spcBef>
                <a:spcPts val="225"/>
              </a:spcBef>
              <a:spcAft>
                <a:spcPts val="225"/>
              </a:spcAft>
              <a:buFont typeface="Arial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76365" indent="-141704" algn="l" rtl="0" eaLnBrk="1" fontAlgn="base" hangingPunct="1">
              <a:spcBef>
                <a:spcPts val="225"/>
              </a:spcBef>
              <a:spcAft>
                <a:spcPts val="225"/>
              </a:spcAft>
              <a:buFont typeface="Arial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201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147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093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039" indent="-171473" algn="l" defTabSz="68589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Business models of the circular economy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5" name="Gruppieren 20"/>
          <p:cNvGrpSpPr/>
          <p:nvPr/>
        </p:nvGrpSpPr>
        <p:grpSpPr>
          <a:xfrm>
            <a:off x="686510" y="2273620"/>
            <a:ext cx="1616118" cy="1687088"/>
            <a:chOff x="1040207" y="3933207"/>
            <a:chExt cx="2298993" cy="2399951"/>
          </a:xfrm>
        </p:grpSpPr>
        <p:sp>
          <p:nvSpPr>
            <p:cNvPr id="36" name="Rechteck 47"/>
            <p:cNvSpPr/>
            <p:nvPr/>
          </p:nvSpPr>
          <p:spPr bwMode="gray">
            <a:xfrm>
              <a:off x="1043608" y="3933207"/>
              <a:ext cx="2295592" cy="405643"/>
            </a:xfrm>
            <a:prstGeom prst="rect">
              <a:avLst/>
            </a:prstGeom>
            <a:solidFill>
              <a:sysClr val="windowText" lastClr="000000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charset="0"/>
                </a:rPr>
                <a:t>Circular Supply-Chain</a:t>
              </a:r>
            </a:p>
          </p:txBody>
        </p:sp>
        <p:sp>
          <p:nvSpPr>
            <p:cNvPr id="37" name="Rechteck 48"/>
            <p:cNvSpPr/>
            <p:nvPr/>
          </p:nvSpPr>
          <p:spPr bwMode="gray">
            <a:xfrm>
              <a:off x="3240951" y="3933207"/>
              <a:ext cx="98249" cy="405643"/>
            </a:xfrm>
            <a:prstGeom prst="rect">
              <a:avLst/>
            </a:prstGeom>
            <a:solidFill>
              <a:srgbClr val="666666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38" name="Rechteck 49"/>
            <p:cNvSpPr/>
            <p:nvPr/>
          </p:nvSpPr>
          <p:spPr bwMode="gray">
            <a:xfrm>
              <a:off x="1040207" y="4431784"/>
              <a:ext cx="2295592" cy="405643"/>
            </a:xfrm>
            <a:prstGeom prst="rect">
              <a:avLst/>
            </a:prstGeom>
            <a:solidFill>
              <a:sysClr val="windowText" lastClr="000000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charset="0"/>
                </a:rPr>
                <a:t>Recovery &amp; Recycling</a:t>
              </a:r>
            </a:p>
          </p:txBody>
        </p:sp>
        <p:sp>
          <p:nvSpPr>
            <p:cNvPr id="39" name="Rechteck 50"/>
            <p:cNvSpPr/>
            <p:nvPr/>
          </p:nvSpPr>
          <p:spPr bwMode="gray">
            <a:xfrm>
              <a:off x="3240951" y="4431784"/>
              <a:ext cx="98249" cy="405643"/>
            </a:xfrm>
            <a:prstGeom prst="rect">
              <a:avLst/>
            </a:prstGeom>
            <a:solidFill>
              <a:srgbClr val="FF0000">
                <a:lumMod val="75000"/>
              </a:srgb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0" name="Rechteck 60"/>
            <p:cNvSpPr/>
            <p:nvPr/>
          </p:nvSpPr>
          <p:spPr bwMode="gray">
            <a:xfrm>
              <a:off x="1043608" y="4930361"/>
              <a:ext cx="2295592" cy="405643"/>
            </a:xfrm>
            <a:prstGeom prst="rect">
              <a:avLst/>
            </a:prstGeom>
            <a:solidFill>
              <a:sysClr val="windowText" lastClr="000000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charset="0"/>
                </a:rPr>
                <a:t>Product Life-Extension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41" name="Rechteck 61"/>
            <p:cNvSpPr/>
            <p:nvPr/>
          </p:nvSpPr>
          <p:spPr bwMode="gray">
            <a:xfrm>
              <a:off x="3240951" y="4930361"/>
              <a:ext cx="98249" cy="405643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2" name="Rechteck 70"/>
            <p:cNvSpPr/>
            <p:nvPr/>
          </p:nvSpPr>
          <p:spPr bwMode="gray">
            <a:xfrm>
              <a:off x="1043608" y="5428938"/>
              <a:ext cx="2295592" cy="405643"/>
            </a:xfrm>
            <a:prstGeom prst="rect">
              <a:avLst/>
            </a:prstGeom>
            <a:solidFill>
              <a:sysClr val="windowText" lastClr="000000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charset="0"/>
                </a:rPr>
                <a:t>Sharing Platform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43" name="Rechteck 72"/>
            <p:cNvSpPr/>
            <p:nvPr/>
          </p:nvSpPr>
          <p:spPr bwMode="gray">
            <a:xfrm>
              <a:off x="3240951" y="5428938"/>
              <a:ext cx="98249" cy="405643"/>
            </a:xfrm>
            <a:prstGeom prst="rect">
              <a:avLst/>
            </a:prstGeom>
            <a:solidFill>
              <a:srgbClr val="778888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sp>
          <p:nvSpPr>
            <p:cNvPr id="44" name="Rechteck 74"/>
            <p:cNvSpPr/>
            <p:nvPr/>
          </p:nvSpPr>
          <p:spPr bwMode="gray">
            <a:xfrm>
              <a:off x="1043608" y="5927515"/>
              <a:ext cx="2295592" cy="405643"/>
            </a:xfrm>
            <a:prstGeom prst="rect">
              <a:avLst/>
            </a:prstGeom>
            <a:solidFill>
              <a:sysClr val="windowText" lastClr="000000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 charset="0"/>
                </a:rPr>
                <a:t>Product as a Service</a:t>
              </a:r>
              <a:endParaRPr kumimoji="0" lang="en-GB" sz="9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 charset="0"/>
              </a:endParaRPr>
            </a:p>
          </p:txBody>
        </p:sp>
        <p:sp>
          <p:nvSpPr>
            <p:cNvPr id="45" name="Rechteck 77"/>
            <p:cNvSpPr/>
            <p:nvPr/>
          </p:nvSpPr>
          <p:spPr bwMode="gray">
            <a:xfrm>
              <a:off x="3240951" y="5927515"/>
              <a:ext cx="98249" cy="405643"/>
            </a:xfrm>
            <a:prstGeom prst="rect">
              <a:avLst/>
            </a:prstGeom>
            <a:solidFill>
              <a:srgbClr val="778888">
                <a:lumMod val="60000"/>
                <a:lumOff val="40000"/>
              </a:srgb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9823" y="1104872"/>
            <a:ext cx="4664333" cy="371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52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 smtClean="0">
                <a:solidFill>
                  <a:prstClr val="white"/>
                </a:solidFill>
                <a:latin typeface="Gotham Medium"/>
                <a:ea typeface="+mj-ea"/>
                <a:cs typeface="+mj-cs"/>
              </a:rPr>
              <a:t>Three types of technologies are key</a:t>
            </a:r>
            <a:endParaRPr lang="en-US" sz="9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95536" y="1104872"/>
            <a:ext cx="819785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GB" sz="1800" dirty="0" smtClean="0">
                <a:solidFill>
                  <a:srgbClr val="FF0000"/>
                </a:solidFill>
                <a:latin typeface="Gotham Medium"/>
                <a:cs typeface="Arial" pitchFamily="34" charset="0"/>
              </a:rPr>
              <a:t>Circular Economy enabling technologies</a:t>
            </a:r>
            <a:endParaRPr lang="en-GB" sz="1800" dirty="0">
              <a:solidFill>
                <a:srgbClr val="FF0000"/>
              </a:solidFill>
              <a:latin typeface="Gotham Medium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84" y="1636972"/>
            <a:ext cx="5944115" cy="3036071"/>
          </a:xfrm>
          <a:prstGeom prst="rect">
            <a:avLst/>
          </a:prstGeom>
        </p:spPr>
      </p:pic>
      <p:grpSp>
        <p:nvGrpSpPr>
          <p:cNvPr id="73" name="Group 72"/>
          <p:cNvGrpSpPr/>
          <p:nvPr/>
        </p:nvGrpSpPr>
        <p:grpSpPr>
          <a:xfrm>
            <a:off x="6575460" y="1668409"/>
            <a:ext cx="2270589" cy="2027656"/>
            <a:chOff x="7028127" y="2395397"/>
            <a:chExt cx="1864353" cy="2027656"/>
          </a:xfrm>
        </p:grpSpPr>
        <p:sp>
          <p:nvSpPr>
            <p:cNvPr id="74" name="Rectangle 73"/>
            <p:cNvSpPr/>
            <p:nvPr/>
          </p:nvSpPr>
          <p:spPr bwMode="auto">
            <a:xfrm>
              <a:off x="7201138" y="2395397"/>
              <a:ext cx="1683863" cy="74635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Digital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Enabling entirely new ways to access and understand product use-phase and aid customers in use efficiency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5" name="Abgerundetes Rechteck 12"/>
            <p:cNvSpPr/>
            <p:nvPr/>
          </p:nvSpPr>
          <p:spPr bwMode="gray">
            <a:xfrm>
              <a:off x="7028127" y="2397409"/>
              <a:ext cx="121176" cy="123405"/>
            </a:xfrm>
            <a:prstGeom prst="roundRect">
              <a:avLst/>
            </a:prstGeom>
            <a:solidFill>
              <a:srgbClr val="FF0000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7208616" y="3115477"/>
              <a:ext cx="1683864" cy="746358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Hybrid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Enabling moving physical objects back and forth from value chains with digital services to drive down cost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Abgerundetes Rechteck 121"/>
            <p:cNvSpPr/>
            <p:nvPr/>
          </p:nvSpPr>
          <p:spPr bwMode="gray">
            <a:xfrm>
              <a:off x="7028127" y="3115477"/>
              <a:ext cx="121176" cy="123405"/>
            </a:xfrm>
            <a:prstGeom prst="roundRect">
              <a:avLst/>
            </a:prstGeom>
            <a:solidFill>
              <a:srgbClr val="666666"/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7207076" y="3815194"/>
              <a:ext cx="1683863" cy="607859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Engineering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Enabling production and supply of new types of resources as well as new product designs to use them</a:t>
              </a:r>
              <a:endParaRPr kumimoji="0" lang="en-US" sz="9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Abgerundetes Rechteck 122"/>
            <p:cNvSpPr/>
            <p:nvPr/>
          </p:nvSpPr>
          <p:spPr bwMode="gray">
            <a:xfrm>
              <a:off x="7028221" y="3811931"/>
              <a:ext cx="121176" cy="123405"/>
            </a:xfrm>
            <a:prstGeom prst="roundRect">
              <a:avLst/>
            </a:prstGeom>
            <a:solidFill>
              <a:srgbClr val="778888">
                <a:lumMod val="60000"/>
                <a:lumOff val="40000"/>
              </a:srgbClr>
            </a:solidFill>
            <a:ln w="6350">
              <a:solidFill>
                <a:srgbClr val="778888">
                  <a:lumMod val="20000"/>
                  <a:lumOff val="80000"/>
                </a:srgbClr>
              </a:solidFill>
              <a:miter lim="800000"/>
              <a:headEnd/>
              <a:tailEnd/>
            </a:ln>
            <a:effectLst/>
          </p:spPr>
          <p:txBody>
            <a:bodyPr vert="horz" wrap="square" lIns="72000" tIns="72000" rIns="72000" bIns="72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80" name="Footer Placeholder 3"/>
          <p:cNvSpPr txBox="1">
            <a:spLocks/>
          </p:cNvSpPr>
          <p:nvPr/>
        </p:nvSpPr>
        <p:spPr>
          <a:xfrm>
            <a:off x="308341" y="4694668"/>
            <a:ext cx="6924666" cy="369332"/>
          </a:xfrm>
          <a:prstGeom prst="rect">
            <a:avLst/>
          </a:prstGeom>
          <a:noFill/>
        </p:spPr>
        <p:txBody>
          <a:bodyPr wrap="squar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chemeClr val="bg1"/>
                </a:solidFill>
              </a:rPr>
              <a:t>1 Ingrid Pan, ‘</a:t>
            </a:r>
            <a:r>
              <a:rPr lang="en-US" sz="600" dirty="0" err="1">
                <a:solidFill>
                  <a:schemeClr val="bg1"/>
                </a:solidFill>
              </a:rPr>
              <a:t>Uber’s</a:t>
            </a:r>
            <a:r>
              <a:rPr lang="en-US" sz="600" dirty="0">
                <a:solidFill>
                  <a:schemeClr val="bg1"/>
                </a:solidFill>
              </a:rPr>
              <a:t> Breakneck Growth: How the Company Grows and Makes Money’, YAHOO!Finance, June 23, 2014, </a:t>
            </a:r>
            <a:r>
              <a:rPr lang="en-US" sz="600" dirty="0">
                <a:solidFill>
                  <a:schemeClr val="bg1"/>
                </a:solidFill>
                <a:hlinkClick r:id="rId3"/>
              </a:rPr>
              <a:t>http://finance.yahoo.com/news/uber-breakneck-growth-company-grows-210007173.html</a:t>
            </a:r>
            <a:r>
              <a:rPr lang="en-US" sz="600" dirty="0">
                <a:solidFill>
                  <a:schemeClr val="bg1"/>
                </a:solidFill>
              </a:rPr>
              <a:t>.</a:t>
            </a:r>
          </a:p>
          <a:p>
            <a:r>
              <a:rPr lang="en-US" sz="600" dirty="0">
                <a:solidFill>
                  <a:schemeClr val="bg1"/>
                </a:solidFill>
              </a:rPr>
              <a:t>2 Barry Levine, ‘Verizon plans to create a sharing platform for virtually anything – not just cars’, Venture Beat, September 8, 2014, </a:t>
            </a:r>
            <a:br>
              <a:rPr lang="en-US" sz="600" dirty="0">
                <a:solidFill>
                  <a:schemeClr val="bg1"/>
                </a:solidFill>
              </a:rPr>
            </a:br>
            <a:r>
              <a:rPr lang="en-US" sz="600" dirty="0">
                <a:solidFill>
                  <a:schemeClr val="bg1"/>
                </a:solidFill>
              </a:rPr>
              <a:t>   </a:t>
            </a:r>
            <a:r>
              <a:rPr lang="en-US" sz="600" dirty="0">
                <a:solidFill>
                  <a:schemeClr val="bg1"/>
                </a:solidFill>
                <a:hlinkClick r:id="rId4"/>
              </a:rPr>
              <a:t>http://venturebeat.com/2014/09/08/verizon-plans-to-create-a-sharing-platform-for-virtually-anything-not-just-cars/</a:t>
            </a:r>
            <a:endParaRPr lang="en-US" sz="600" dirty="0">
              <a:solidFill>
                <a:schemeClr val="bg1"/>
              </a:solidFill>
            </a:endParaRPr>
          </a:p>
          <a:p>
            <a:r>
              <a:rPr lang="en-US" sz="600" dirty="0">
                <a:solidFill>
                  <a:schemeClr val="bg1"/>
                </a:solidFill>
              </a:rPr>
              <a:t>3 Cisco, ‘Corporate Social Responsibility Report’, 2013, accessed November 24, 2014, http://www.cisco.com/assets/csr/pdf/CSR_Report_2013.pdf.</a:t>
            </a:r>
          </a:p>
        </p:txBody>
      </p:sp>
    </p:spTree>
    <p:extLst>
      <p:ext uri="{BB962C8B-B14F-4D97-AF65-F5344CB8AC3E}">
        <p14:creationId xmlns:p14="http://schemas.microsoft.com/office/powerpoint/2010/main" val="351913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Leading adopters experiment with 5 new business capabilities</a:t>
            </a:r>
            <a:endParaRPr lang="en-US" sz="2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95536" y="1104872"/>
            <a:ext cx="819785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GB" sz="1800" dirty="0" smtClean="0">
                <a:solidFill>
                  <a:srgbClr val="FF0000"/>
                </a:solidFill>
                <a:latin typeface="Gotham Medium"/>
                <a:cs typeface="Arial" pitchFamily="34" charset="0"/>
              </a:rPr>
              <a:t>Circular Economy capability shifts</a:t>
            </a:r>
            <a:endParaRPr lang="en-GB" sz="1800" dirty="0">
              <a:solidFill>
                <a:srgbClr val="FF0000"/>
              </a:solidFill>
              <a:latin typeface="Gotham Medium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04" y="1598023"/>
            <a:ext cx="6657409" cy="3237257"/>
          </a:xfrm>
          <a:prstGeom prst="rect">
            <a:avLst/>
          </a:prstGeom>
        </p:spPr>
      </p:pic>
      <p:sp>
        <p:nvSpPr>
          <p:cNvPr id="56" name="Footer Placeholder 3"/>
          <p:cNvSpPr txBox="1">
            <a:spLocks/>
          </p:cNvSpPr>
          <p:nvPr/>
        </p:nvSpPr>
        <p:spPr>
          <a:xfrm>
            <a:off x="311025" y="4730979"/>
            <a:ext cx="1614224" cy="12311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</a:rPr>
              <a:t>Source: Circular Economy book project</a:t>
            </a:r>
          </a:p>
        </p:txBody>
      </p:sp>
    </p:spTree>
    <p:extLst>
      <p:ext uri="{BB962C8B-B14F-4D97-AF65-F5344CB8AC3E}">
        <p14:creationId xmlns:p14="http://schemas.microsoft.com/office/powerpoint/2010/main" val="423253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2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How Accenture </a:t>
            </a:r>
            <a:r>
              <a:rPr lang="pt-BR" sz="2200" dirty="0" smtClean="0">
                <a:solidFill>
                  <a:srgbClr val="FFFFFF"/>
                </a:solidFill>
                <a:latin typeface="Gotham Medium"/>
                <a:cs typeface="Arial" pitchFamily="34" charset="0"/>
              </a:rPr>
              <a:t>is </a:t>
            </a:r>
            <a:r>
              <a:rPr lang="pt-BR" sz="22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improving a global consumer goods company ‘License to Operate &amp; Grow’ through Circular Economy </a:t>
            </a:r>
            <a:endParaRPr lang="en-GB" sz="2200" dirty="0">
              <a:solidFill>
                <a:srgbClr val="FFFFFF"/>
              </a:solidFill>
              <a:latin typeface="Gotham Medium"/>
              <a:cs typeface="Arial" pitchFamily="34" charset="0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95536" y="1104872"/>
            <a:ext cx="819785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srgbClr val="FF0000"/>
                </a:solidFill>
                <a:latin typeface="Arial"/>
              </a:rPr>
              <a:t>We have identified a direct potential of up to €40m and to cover 20% of current material use with secondary sources</a:t>
            </a:r>
            <a:endParaRPr lang="en-US" sz="1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341" y="23462"/>
            <a:ext cx="7938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i="1" dirty="0">
                <a:solidFill>
                  <a:schemeClr val="bg1"/>
                </a:solidFill>
              </a:rPr>
              <a:t>Case </a:t>
            </a:r>
            <a:r>
              <a:rPr lang="pt-BR" i="1" dirty="0" smtClean="0">
                <a:solidFill>
                  <a:schemeClr val="bg1"/>
                </a:solidFill>
              </a:rPr>
              <a:t>1</a:t>
            </a:r>
            <a:endParaRPr lang="pt-BR" i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276" y="1839682"/>
            <a:ext cx="4183006" cy="2891270"/>
          </a:xfrm>
          <a:prstGeom prst="rect">
            <a:avLst/>
          </a:prstGeom>
        </p:spPr>
      </p:pic>
      <p:sp>
        <p:nvSpPr>
          <p:cNvPr id="76" name="Isosceles Triangle 75"/>
          <p:cNvSpPr/>
          <p:nvPr/>
        </p:nvSpPr>
        <p:spPr>
          <a:xfrm rot="5400000">
            <a:off x="4626628" y="2993566"/>
            <a:ext cx="1354246" cy="170982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821" y="1619242"/>
            <a:ext cx="2428730" cy="275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5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2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How Vodafone is using sustainability challenges as an opportunity for growth in new markets for digital products &amp; services </a:t>
            </a: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95536" y="1104872"/>
            <a:ext cx="819785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spcBef>
                <a:spcPts val="0"/>
              </a:spcBef>
              <a:buNone/>
            </a:pPr>
            <a:r>
              <a:rPr lang="en-GB" sz="1800" dirty="0">
                <a:solidFill>
                  <a:srgbClr val="FF0000"/>
                </a:solidFill>
                <a:latin typeface="Arial"/>
              </a:rPr>
              <a:t>Accenture Strategy identified $28bn in potential new revenues across 30 opportunities, as well as significant outcomes for society</a:t>
            </a:r>
            <a:endParaRPr lang="en-US" sz="18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341" y="23462"/>
            <a:ext cx="846707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pt-BR" i="1" dirty="0">
                <a:solidFill>
                  <a:schemeClr val="bg1"/>
                </a:solidFill>
              </a:rPr>
              <a:t>Case 2</a:t>
            </a:r>
            <a:r>
              <a:rPr lang="pt-BR" i="1" dirty="0" smtClean="0">
                <a:solidFill>
                  <a:schemeClr val="bg1"/>
                </a:solidFill>
              </a:rPr>
              <a:t> </a:t>
            </a:r>
            <a:endParaRPr lang="pt-BR" i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84" y="1762458"/>
            <a:ext cx="3127958" cy="3880744"/>
          </a:xfrm>
          <a:prstGeom prst="rect">
            <a:avLst/>
          </a:prstGeom>
        </p:spPr>
      </p:pic>
      <p:sp>
        <p:nvSpPr>
          <p:cNvPr id="34" name="Isosceles Triangle 33"/>
          <p:cNvSpPr/>
          <p:nvPr/>
        </p:nvSpPr>
        <p:spPr>
          <a:xfrm rot="5400000">
            <a:off x="3734580" y="3130100"/>
            <a:ext cx="1354246" cy="310435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116" y="1427135"/>
            <a:ext cx="2572781" cy="339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8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rgbClr val="FFFFFF"/>
                </a:solidFill>
                <a:latin typeface="Gotham Medium"/>
                <a:cs typeface="Arial" pitchFamily="34" charset="0"/>
              </a:rPr>
              <a:t>Conclusion</a:t>
            </a:r>
            <a:endParaRPr lang="en-GB" sz="2400" dirty="0">
              <a:solidFill>
                <a:srgbClr val="FFFFFF"/>
              </a:solidFill>
              <a:latin typeface="Gotham Medium"/>
              <a:cs typeface="Arial" pitchFamily="34" charset="0"/>
            </a:endParaRPr>
          </a:p>
        </p:txBody>
      </p:sp>
      <p:sp>
        <p:nvSpPr>
          <p:cNvPr id="17" name="Text Placeholder 1"/>
          <p:cNvSpPr txBox="1">
            <a:spLocks/>
          </p:cNvSpPr>
          <p:nvPr/>
        </p:nvSpPr>
        <p:spPr>
          <a:xfrm>
            <a:off x="395536" y="1104872"/>
            <a:ext cx="819785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Arial"/>
                <a:cs typeface="Arial" pitchFamily="34" charset="0"/>
              </a:rPr>
              <a:t>$4.5 trillion size of prize through …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950" y="312872"/>
            <a:ext cx="7049170" cy="3196268"/>
          </a:xfrm>
          <a:prstGeom prst="rect">
            <a:avLst/>
          </a:prstGeom>
        </p:spPr>
      </p:pic>
      <p:sp>
        <p:nvSpPr>
          <p:cNvPr id="21" name="Textplatzhalter 6"/>
          <p:cNvSpPr txBox="1">
            <a:spLocks/>
          </p:cNvSpPr>
          <p:nvPr/>
        </p:nvSpPr>
        <p:spPr>
          <a:xfrm>
            <a:off x="460948" y="3132273"/>
            <a:ext cx="3398366" cy="27699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marL="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lang="de-DE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b="0" dirty="0">
                <a:solidFill>
                  <a:srgbClr val="FF0000"/>
                </a:solidFill>
                <a:latin typeface="Arial"/>
              </a:rPr>
              <a:t>Five questions to get you started:</a:t>
            </a:r>
          </a:p>
        </p:txBody>
      </p:sp>
      <p:sp>
        <p:nvSpPr>
          <p:cNvPr id="22" name="Textplatzhalter 6"/>
          <p:cNvSpPr txBox="1">
            <a:spLocks/>
          </p:cNvSpPr>
          <p:nvPr/>
        </p:nvSpPr>
        <p:spPr>
          <a:xfrm>
            <a:off x="521569" y="3484126"/>
            <a:ext cx="6245621" cy="1340161"/>
          </a:xfrm>
          <a:prstGeom prst="rect">
            <a:avLst/>
          </a:prstGeom>
          <a:noFill/>
        </p:spPr>
        <p:txBody>
          <a:bodyPr wrap="none" lIns="0" tIns="72000" rIns="0" bIns="36000">
            <a:spAutoFit/>
          </a:bodyPr>
          <a:lstStyle>
            <a:lvl1pPr marL="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lang="de-DE" sz="1800" b="1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1" fontAlgn="base" hangingPunct="1">
              <a:spcBef>
                <a:spcPts val="300"/>
              </a:spcBef>
              <a:spcAft>
                <a:spcPts val="30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risk and opportunities of  moving to a Circular Economy?</a:t>
            </a:r>
          </a:p>
          <a:p>
            <a:pPr marL="176213" indent="-1762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core value we deliver to customers?</a:t>
            </a:r>
          </a:p>
          <a:p>
            <a:pPr marL="176213" indent="-1762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digital and other technologies deliver this value in new ways?</a:t>
            </a:r>
          </a:p>
          <a:p>
            <a:pPr marL="176213" indent="-1762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new capabilities are needed to turn the value chain circular?</a:t>
            </a:r>
          </a:p>
          <a:p>
            <a:pPr marL="176213" indent="-176213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we time action to capture low hanging fruit and long term disruption?</a:t>
            </a:r>
          </a:p>
        </p:txBody>
      </p:sp>
    </p:spTree>
    <p:extLst>
      <p:ext uri="{BB962C8B-B14F-4D97-AF65-F5344CB8AC3E}">
        <p14:creationId xmlns:p14="http://schemas.microsoft.com/office/powerpoint/2010/main" val="68648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400" dirty="0">
              <a:solidFill>
                <a:srgbClr val="FFFFFF"/>
              </a:solidFill>
              <a:latin typeface="Gotham Medium"/>
              <a:cs typeface="Arial" pitchFamily="34" charset="0"/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201774" y="2598331"/>
            <a:ext cx="3816424" cy="36003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de-DE" sz="2700" b="0" kern="1200" spc="0" baseline="0">
                <a:solidFill>
                  <a:srgbClr val="FF0000"/>
                </a:solidFill>
                <a:latin typeface="+mj-lt"/>
                <a:ea typeface="+mj-ea"/>
                <a:cs typeface="Arial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300" b="1">
                <a:solidFill>
                  <a:schemeClr val="tx1"/>
                </a:solidFill>
                <a:latin typeface="Arial" charset="0"/>
              </a:defRPr>
            </a:lvl5pPr>
            <a:lvl6pPr marL="342946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685891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1028837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1371783" algn="l" rtl="0" eaLnBrk="1" fontAlgn="base" hangingPunct="1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2000" dirty="0">
                <a:latin typeface="Arial" panose="020B0604020202020204" pitchFamily="34" charset="0"/>
              </a:rPr>
              <a:t>www.accenture.com/sustainability</a:t>
            </a:r>
          </a:p>
        </p:txBody>
      </p:sp>
      <p:pic>
        <p:nvPicPr>
          <p:cNvPr id="10" name="Picture 2" descr="accen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0" r="30876"/>
          <a:stretch/>
        </p:blipFill>
        <p:spPr bwMode="auto">
          <a:xfrm>
            <a:off x="1366614" y="1292279"/>
            <a:ext cx="2260164" cy="29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7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otham Medium"/>
              </a:rPr>
              <a:t>Major market forces and uncertainties make growth challenging in a margin squeezed environment</a:t>
            </a:r>
            <a:endParaRPr lang="en-US" sz="2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pic>
        <p:nvPicPr>
          <p:cNvPr id="335" name="Picture 3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220" y="1222625"/>
            <a:ext cx="6031560" cy="367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otham Medium"/>
                <a:cs typeface="Arial" pitchFamily="34" charset="0"/>
              </a:rPr>
              <a:t>Digital</a:t>
            </a:r>
            <a:r>
              <a:rPr lang="en-US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 is </a:t>
            </a:r>
            <a:r>
              <a:rPr lang="de-DE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creating extraordinary new challenges and opportunities</a:t>
            </a:r>
            <a:endParaRPr lang="en-US" sz="20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64" y="1212351"/>
            <a:ext cx="6642523" cy="38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Competing to Win in this complex business environment requires a </a:t>
            </a:r>
            <a:r>
              <a:rPr lang="en-US" sz="2400" dirty="0">
                <a:solidFill>
                  <a:srgbClr val="FF0000"/>
                </a:solidFill>
                <a:latin typeface="Gotham Medium"/>
                <a:cs typeface="Arial" pitchFamily="34" charset="0"/>
              </a:rPr>
              <a:t>“Triple A” Advantage </a:t>
            </a:r>
            <a:endParaRPr lang="en-US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55613" y="1242775"/>
            <a:ext cx="4153941" cy="39600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otham Medium"/>
              </a:rPr>
              <a:t>To create superior value compared to competitors companies must be: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otham Medium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1829" y="1957893"/>
            <a:ext cx="3154496" cy="275973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400">
              <a:spcBef>
                <a:spcPts val="200"/>
              </a:spcBef>
              <a:spcAft>
                <a:spcPts val="200"/>
              </a:spcAft>
            </a:pPr>
            <a:r>
              <a:rPr lang="de-DE" sz="1600" i="1" dirty="0" smtClean="0">
                <a:solidFill>
                  <a:srgbClr val="FF0000"/>
                </a:solidFill>
                <a:latin typeface="Gotham Medium"/>
              </a:rPr>
              <a:t>Agile</a:t>
            </a:r>
            <a:br>
              <a:rPr lang="de-DE" sz="1600" i="1" dirty="0" smtClean="0">
                <a:solidFill>
                  <a:srgbClr val="FF0000"/>
                </a:solidFill>
                <a:latin typeface="Gotham Medium"/>
              </a:rPr>
            </a:br>
            <a:r>
              <a:rPr lang="de-DE" sz="1600" dirty="0">
                <a:solidFill>
                  <a:srgbClr val="FFFFFF"/>
                </a:solidFill>
                <a:latin typeface="Gotham Medium"/>
              </a:rPr>
              <a:t>c</a:t>
            </a:r>
            <a:r>
              <a:rPr lang="de-DE" sz="1600" dirty="0" smtClean="0">
                <a:solidFill>
                  <a:srgbClr val="FFFFFF"/>
                </a:solidFill>
                <a:latin typeface="Gotham Medium"/>
              </a:rPr>
              <a:t>apabilities</a:t>
            </a:r>
            <a:r>
              <a:rPr lang="de-DE" sz="1600" dirty="0">
                <a:solidFill>
                  <a:srgbClr val="FFFFFF"/>
                </a:solidFill>
                <a:latin typeface="Gotham Medium"/>
              </a:rPr>
              <a:t>, cost base and </a:t>
            </a:r>
            <a:r>
              <a:rPr lang="de-DE" sz="1600" dirty="0" smtClean="0">
                <a:solidFill>
                  <a:srgbClr val="FFFFFF"/>
                </a:solidFill>
                <a:latin typeface="Gotham Medium"/>
              </a:rPr>
              <a:t>operating </a:t>
            </a:r>
            <a:r>
              <a:rPr lang="de-DE" sz="1600" dirty="0">
                <a:solidFill>
                  <a:srgbClr val="FFFFFF"/>
                </a:solidFill>
                <a:latin typeface="Gotham Medium"/>
              </a:rPr>
              <a:t>m</a:t>
            </a:r>
            <a:r>
              <a:rPr lang="de-DE" sz="1600" dirty="0" smtClean="0">
                <a:solidFill>
                  <a:srgbClr val="FFFFFF"/>
                </a:solidFill>
                <a:latin typeface="Gotham Medium"/>
              </a:rPr>
              <a:t>odel</a:t>
            </a:r>
            <a:endParaRPr lang="de-DE" sz="1600" i="1" dirty="0">
              <a:solidFill>
                <a:srgbClr val="FFFFFF"/>
              </a:solidFill>
              <a:latin typeface="Gotham Medium"/>
            </a:endParaRPr>
          </a:p>
          <a:p>
            <a:pPr defTabSz="914400">
              <a:spcBef>
                <a:spcPts val="200"/>
              </a:spcBef>
              <a:spcAft>
                <a:spcPts val="200"/>
              </a:spcAft>
            </a:pPr>
            <a:endParaRPr lang="de-DE" sz="1600" i="1" dirty="0" smtClean="0">
              <a:solidFill>
                <a:srgbClr val="FF0000"/>
              </a:solidFill>
              <a:latin typeface="Gotham Medium"/>
            </a:endParaRPr>
          </a:p>
          <a:p>
            <a:pPr defTabSz="914400">
              <a:spcBef>
                <a:spcPts val="200"/>
              </a:spcBef>
              <a:spcAft>
                <a:spcPts val="200"/>
              </a:spcAft>
            </a:pPr>
            <a:r>
              <a:rPr lang="de-DE" sz="1600" i="1" dirty="0" smtClean="0">
                <a:solidFill>
                  <a:srgbClr val="FF0000"/>
                </a:solidFill>
                <a:latin typeface="Gotham Medium"/>
              </a:rPr>
              <a:t>Adaptive </a:t>
            </a:r>
            <a:br>
              <a:rPr lang="de-DE" sz="1600" i="1" dirty="0" smtClean="0">
                <a:solidFill>
                  <a:srgbClr val="FF0000"/>
                </a:solidFill>
                <a:latin typeface="Gotham Medium"/>
              </a:rPr>
            </a:br>
            <a:r>
              <a:rPr lang="de-DE" sz="1600" dirty="0">
                <a:solidFill>
                  <a:srgbClr val="FFFFFF"/>
                </a:solidFill>
                <a:latin typeface="Gotham Medium"/>
              </a:rPr>
              <a:t>g</a:t>
            </a:r>
            <a:r>
              <a:rPr lang="de-DE" sz="1600" dirty="0" smtClean="0">
                <a:solidFill>
                  <a:srgbClr val="FFFFFF"/>
                </a:solidFill>
                <a:latin typeface="Gotham Medium"/>
              </a:rPr>
              <a:t>rowth </a:t>
            </a:r>
            <a:r>
              <a:rPr lang="de-DE" sz="1600" dirty="0">
                <a:solidFill>
                  <a:srgbClr val="FFFFFF"/>
                </a:solidFill>
                <a:latin typeface="Gotham Medium"/>
              </a:rPr>
              <a:t>and innovation engines, exploiting the ecosytsem</a:t>
            </a:r>
            <a:endParaRPr lang="de-DE" sz="1600" i="1" dirty="0">
              <a:solidFill>
                <a:srgbClr val="FFFFFF"/>
              </a:solidFill>
              <a:latin typeface="Gotham Medium"/>
            </a:endParaRPr>
          </a:p>
          <a:p>
            <a:pPr defTabSz="914400">
              <a:spcBef>
                <a:spcPts val="200"/>
              </a:spcBef>
              <a:spcAft>
                <a:spcPts val="200"/>
              </a:spcAft>
            </a:pPr>
            <a:endParaRPr lang="de-DE" sz="1600" i="1" dirty="0" smtClean="0">
              <a:solidFill>
                <a:srgbClr val="FF0000"/>
              </a:solidFill>
              <a:latin typeface="Gotham Medium"/>
            </a:endParaRPr>
          </a:p>
          <a:p>
            <a:pPr defTabSz="914400">
              <a:spcBef>
                <a:spcPts val="200"/>
              </a:spcBef>
              <a:spcAft>
                <a:spcPts val="200"/>
              </a:spcAft>
            </a:pPr>
            <a:r>
              <a:rPr lang="de-DE" sz="1600" i="1" dirty="0" smtClean="0">
                <a:solidFill>
                  <a:srgbClr val="FF0000"/>
                </a:solidFill>
                <a:latin typeface="Gotham Medium"/>
              </a:rPr>
              <a:t>Aligned</a:t>
            </a:r>
            <a:br>
              <a:rPr lang="de-DE" sz="1600" i="1" dirty="0" smtClean="0">
                <a:solidFill>
                  <a:srgbClr val="FF0000"/>
                </a:solidFill>
                <a:latin typeface="Gotham Medium"/>
              </a:rPr>
            </a:br>
            <a:r>
              <a:rPr lang="de-DE" sz="1600" dirty="0" smtClean="0">
                <a:solidFill>
                  <a:srgbClr val="FFFFFF"/>
                </a:solidFill>
                <a:latin typeface="Gotham Medium"/>
              </a:rPr>
              <a:t>with </a:t>
            </a:r>
            <a:r>
              <a:rPr lang="de-DE" sz="1600" dirty="0">
                <a:solidFill>
                  <a:srgbClr val="FFFFFF"/>
                </a:solidFill>
                <a:latin typeface="Gotham Medium"/>
              </a:rPr>
              <a:t>s</a:t>
            </a:r>
            <a:r>
              <a:rPr lang="de-DE" sz="1600" dirty="0" smtClean="0">
                <a:solidFill>
                  <a:srgbClr val="FFFFFF"/>
                </a:solidFill>
                <a:latin typeface="Gotham Medium"/>
              </a:rPr>
              <a:t>takeholder demands</a:t>
            </a:r>
            <a:endParaRPr lang="en-US" sz="1600" dirty="0">
              <a:solidFill>
                <a:srgbClr val="000000"/>
              </a:solidFill>
              <a:latin typeface="Gotham Medium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3166864" y="3100893"/>
            <a:ext cx="2743200" cy="457200"/>
          </a:xfrm>
          <a:prstGeom prst="triangle">
            <a:avLst/>
          </a:prstGeom>
          <a:solidFill>
            <a:srgbClr val="FF000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0702"/>
          <a:stretch/>
        </p:blipFill>
        <p:spPr bwMode="auto">
          <a:xfrm>
            <a:off x="5158089" y="1553791"/>
            <a:ext cx="1954587" cy="189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17"/>
          <a:stretch/>
        </p:blipFill>
        <p:spPr bwMode="auto">
          <a:xfrm>
            <a:off x="5080604" y="3451490"/>
            <a:ext cx="21095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335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Creating the Triple A Advantage is a Journey – where to start on the journey is unique to each </a:t>
            </a:r>
            <a:r>
              <a:rPr lang="en-US" sz="2400" dirty="0" err="1">
                <a:solidFill>
                  <a:srgbClr val="FFFFFF"/>
                </a:solidFill>
                <a:latin typeface="Gotham Medium"/>
                <a:cs typeface="Arial" pitchFamily="34" charset="0"/>
              </a:rPr>
              <a:t>organisation</a:t>
            </a:r>
            <a:endParaRPr lang="en-US" sz="16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439" y="1125012"/>
            <a:ext cx="6857123" cy="386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9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Accenture’s “Responsible Growth Framework</a:t>
            </a:r>
            <a:endParaRPr lang="en-US" sz="14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462451" y="1104872"/>
            <a:ext cx="8232775" cy="396000"/>
          </a:xfrm>
          <a:prstGeom prst="rect">
            <a:avLst/>
          </a:prstGeom>
        </p:spPr>
        <p:txBody>
          <a:bodyPr vert="horz" lIns="0" tIns="45720" rIns="0" bIns="0" rtlCol="0">
            <a:noAutofit/>
          </a:bodyPr>
          <a:lstStyle>
            <a:lvl1pPr marL="0" indent="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accent1"/>
                </a:solidFill>
                <a:latin typeface="+mj-lt"/>
                <a:ea typeface="Arial" pitchFamily="-105" charset="-52"/>
                <a:cs typeface="Arial" pitchFamily="34" charset="0"/>
              </a:defRPr>
            </a:lvl1pPr>
            <a:lvl2pPr marL="361950" indent="-185738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2pPr>
            <a:lvl3pPr marL="538163" indent="-176213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3pPr>
            <a:lvl4pPr marL="715963" indent="-17780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4pPr>
            <a:lvl5pPr marL="900113" indent="-184150" algn="l" rtl="0" eaLnBrk="1" fontAlgn="base" hangingPunct="1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Arial" pitchFamily="-105" charset="-52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/>
              </a:rPr>
              <a:t>Securing your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/>
              </a:rPr>
              <a:t>license to operate, innovate &amp; grow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otham Medium"/>
              </a:rPr>
              <a:t>for the long-term. Not just acting in short-term self-interest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Gotham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853" y="1972638"/>
            <a:ext cx="6586294" cy="2836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Gotham Medium"/>
                <a:ea typeface="+mj-ea"/>
                <a:cs typeface="+mj-cs"/>
              </a:rPr>
              <a:t>The link between economic development and resource use is strong</a:t>
            </a:r>
            <a:endParaRPr lang="en-US" sz="12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95536" y="1104872"/>
            <a:ext cx="819785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rgbClr val="FF0000"/>
                </a:solidFill>
                <a:latin typeface="Gotham Medium"/>
              </a:rPr>
              <a:t>Log plot of Resource use and Economic development (2010, 166 countries)</a:t>
            </a:r>
            <a:r>
              <a:rPr lang="en-US" sz="1800" baseline="30000" dirty="0" smtClean="0">
                <a:solidFill>
                  <a:srgbClr val="FF0000"/>
                </a:solidFill>
                <a:latin typeface="Gotham Medium"/>
              </a:rPr>
              <a:t>1</a:t>
            </a:r>
            <a:endParaRPr lang="en-US" sz="1800" baseline="30000" dirty="0">
              <a:solidFill>
                <a:srgbClr val="FF0000"/>
              </a:solidFill>
              <a:latin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04" y="1627063"/>
            <a:ext cx="7074317" cy="2897913"/>
          </a:xfrm>
          <a:prstGeom prst="rect">
            <a:avLst/>
          </a:prstGeom>
        </p:spPr>
      </p:pic>
      <p:sp>
        <p:nvSpPr>
          <p:cNvPr id="72" name="Footer Placeholder 3"/>
          <p:cNvSpPr txBox="1">
            <a:spLocks/>
          </p:cNvSpPr>
          <p:nvPr/>
        </p:nvSpPr>
        <p:spPr>
          <a:xfrm>
            <a:off x="308341" y="4591564"/>
            <a:ext cx="6409127" cy="24622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763" indent="-131763" fontAlgn="base"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</a:rPr>
              <a:t>1	SERI and </a:t>
            </a:r>
            <a:r>
              <a:rPr lang="en-US" sz="800" dirty="0" err="1">
                <a:solidFill>
                  <a:prstClr val="white"/>
                </a:solidFill>
              </a:rPr>
              <a:t>Dittrich</a:t>
            </a:r>
            <a:r>
              <a:rPr lang="en-US" sz="800" dirty="0">
                <a:solidFill>
                  <a:prstClr val="white"/>
                </a:solidFill>
              </a:rPr>
              <a:t>, M. (2014). Global Material Flow Database, World Bank (2014) GDP per capita in current US$ (outliers Mongolia &amp; Bahamas removed)</a:t>
            </a:r>
          </a:p>
          <a:p>
            <a:pPr marL="131763" indent="-131763" fontAlgn="base">
              <a:spcAft>
                <a:spcPct val="0"/>
              </a:spcAft>
            </a:pPr>
            <a:r>
              <a:rPr lang="en-US" sz="800" dirty="0">
                <a:solidFill>
                  <a:prstClr val="white"/>
                </a:solidFill>
              </a:rPr>
              <a:t>2	OECD Development Centre, Working Paper No. 285, The Emerging Middle Class in Developing Countries</a:t>
            </a:r>
          </a:p>
        </p:txBody>
      </p:sp>
    </p:spTree>
    <p:extLst>
      <p:ext uri="{BB962C8B-B14F-4D97-AF65-F5344CB8AC3E}">
        <p14:creationId xmlns:p14="http://schemas.microsoft.com/office/powerpoint/2010/main" val="69262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Gotham Medium"/>
                <a:cs typeface="Arial" pitchFamily="34" charset="0"/>
              </a:rPr>
              <a:t>The supply / demand imbalance is bad news for business</a:t>
            </a:r>
            <a:endParaRPr lang="en-US" sz="110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395536" y="1104872"/>
            <a:ext cx="8197850" cy="3222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GB" sz="1800" dirty="0">
                <a:solidFill>
                  <a:srgbClr val="FF0000"/>
                </a:solidFill>
                <a:latin typeface="Gotham Medium"/>
                <a:cs typeface="Arial" pitchFamily="34" charset="0"/>
              </a:rPr>
              <a:t>GDP and commodity price development 1960-2014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61" y="1541121"/>
            <a:ext cx="7216603" cy="3077831"/>
          </a:xfrm>
          <a:prstGeom prst="rect">
            <a:avLst/>
          </a:prstGeom>
        </p:spPr>
      </p:pic>
      <p:sp>
        <p:nvSpPr>
          <p:cNvPr id="21" name="Footer Placeholder 3"/>
          <p:cNvSpPr txBox="1">
            <a:spLocks/>
          </p:cNvSpPr>
          <p:nvPr/>
        </p:nvSpPr>
        <p:spPr>
          <a:xfrm>
            <a:off x="323618" y="4588219"/>
            <a:ext cx="7098097" cy="246221"/>
          </a:xfrm>
          <a:prstGeom prst="rect">
            <a:avLst/>
          </a:prstGeom>
          <a:noFill/>
        </p:spPr>
        <p:txBody>
          <a:bodyPr wrap="none" lIns="0" tIns="0" rIns="0" bIns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lang="en-AU"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en-GB" sz="800" dirty="0">
                <a:solidFill>
                  <a:prstClr val="white"/>
                </a:solidFill>
              </a:rPr>
              <a:t>Sources: Accenture analysis, The Conference Board, ‘Total Economy Database – Key Findings’, January 2014, http://www.conference-board.org/data/economydatabase/, </a:t>
            </a:r>
            <a:br>
              <a:rPr lang="en-GB" sz="800" dirty="0">
                <a:solidFill>
                  <a:prstClr val="white"/>
                </a:solidFill>
              </a:rPr>
            </a:br>
            <a:r>
              <a:rPr lang="en-GB" sz="800" dirty="0">
                <a:solidFill>
                  <a:prstClr val="white"/>
                </a:solidFill>
              </a:rPr>
              <a:t>The World Bank, ‘World Bank Commodity Price Data (The Pink Sheet)’, December 2014, </a:t>
            </a:r>
            <a:r>
              <a:rPr lang="en-GB" sz="800" dirty="0" err="1">
                <a:solidFill>
                  <a:prstClr val="white"/>
                </a:solidFill>
              </a:rPr>
              <a:t>indexmundi</a:t>
            </a:r>
            <a:r>
              <a:rPr lang="en-GB" sz="800" dirty="0">
                <a:solidFill>
                  <a:prstClr val="white"/>
                </a:solidFill>
              </a:rPr>
              <a:t> commodities http://www.indexmundi.com/commodities</a:t>
            </a:r>
          </a:p>
        </p:txBody>
      </p:sp>
    </p:spTree>
    <p:extLst>
      <p:ext uri="{BB962C8B-B14F-4D97-AF65-F5344CB8AC3E}">
        <p14:creationId xmlns:p14="http://schemas.microsoft.com/office/powerpoint/2010/main" val="4270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spect="1"/>
          </p:cNvSpPr>
          <p:nvPr/>
        </p:nvSpPr>
        <p:spPr>
          <a:xfrm>
            <a:off x="308341" y="312872"/>
            <a:ext cx="8517160" cy="7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GB" sz="2400" dirty="0">
                <a:solidFill>
                  <a:prstClr val="white"/>
                </a:solidFill>
                <a:latin typeface="Gotham Medium"/>
                <a:ea typeface="+mj-ea"/>
                <a:cs typeface="+mj-cs"/>
              </a:rPr>
              <a:t>A 4-dimensional view on waste is required to see the real potential</a:t>
            </a:r>
            <a:endParaRPr lang="en-US" sz="1050" dirty="0">
              <a:solidFill>
                <a:schemeClr val="bg1"/>
              </a:solidFill>
              <a:latin typeface="Gotham Medium"/>
              <a:cs typeface="Gotham Medium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76" y="1245206"/>
            <a:ext cx="7350506" cy="32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8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3SHjmdDEUSIAWbJc4qGB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pBWvd8nkUWd83gmjpc2M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ccenture PPT template_v11_16pt_Strategy">
  <a:themeElements>
    <a:clrScheme name="Accenture">
      <a:dk1>
        <a:srgbClr val="000000"/>
      </a:dk1>
      <a:lt1>
        <a:srgbClr val="FFFFFF"/>
      </a:lt1>
      <a:dk2>
        <a:srgbClr val="666666"/>
      </a:dk2>
      <a:lt2>
        <a:srgbClr val="778888"/>
      </a:lt2>
      <a:accent1>
        <a:srgbClr val="FF0000"/>
      </a:accent1>
      <a:accent2>
        <a:srgbClr val="666666"/>
      </a:accent2>
      <a:accent3>
        <a:srgbClr val="778888"/>
      </a:accent3>
      <a:accent4>
        <a:srgbClr val="CBCCCC"/>
      </a:accent4>
      <a:accent5>
        <a:srgbClr val="FF0000"/>
      </a:accent5>
      <a:accent6>
        <a:srgbClr val="666666"/>
      </a:accent6>
      <a:hlink>
        <a:srgbClr val="778888"/>
      </a:hlink>
      <a:folHlink>
        <a:srgbClr val="77888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546</Words>
  <Application>Microsoft Office PowerPoint</Application>
  <PresentationFormat>On-screen Show (16:9)</PresentationFormat>
  <Paragraphs>67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Gotham Medium</vt:lpstr>
      <vt:lpstr>Lucida Grande</vt:lpstr>
      <vt:lpstr>Office Theme</vt:lpstr>
      <vt:lpstr>Accenture PPT template_v11_16pt_Strategy</vt:lpstr>
      <vt:lpstr>think-cell Slide</vt:lpstr>
      <vt:lpstr>Trends to Value Chains: Circular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Vicente Zanatta</dc:creator>
  <cp:lastModifiedBy>Mangueira, Marcelo</cp:lastModifiedBy>
  <cp:revision>11</cp:revision>
  <dcterms:created xsi:type="dcterms:W3CDTF">2015-08-19T14:57:25Z</dcterms:created>
  <dcterms:modified xsi:type="dcterms:W3CDTF">2015-09-21T20:23:03Z</dcterms:modified>
</cp:coreProperties>
</file>